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7" r:id="rId2"/>
    <p:sldId id="258" r:id="rId3"/>
    <p:sldId id="278" r:id="rId4"/>
    <p:sldId id="280" r:id="rId5"/>
    <p:sldId id="294" r:id="rId6"/>
    <p:sldId id="293" r:id="rId7"/>
    <p:sldId id="281" r:id="rId8"/>
    <p:sldId id="282" r:id="rId9"/>
    <p:sldId id="284" r:id="rId10"/>
    <p:sldId id="285" r:id="rId11"/>
    <p:sldId id="287" r:id="rId12"/>
    <p:sldId id="290" r:id="rId13"/>
    <p:sldId id="288" r:id="rId14"/>
    <p:sldId id="283" r:id="rId15"/>
    <p:sldId id="286" r:id="rId16"/>
    <p:sldId id="291" r:id="rId17"/>
    <p:sldId id="289" r:id="rId18"/>
    <p:sldId id="295" r:id="rId19"/>
    <p:sldId id="29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A1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EFF8C-D7E4-497F-8D39-5A6667D5C243}" v="248" dt="2026-03-10T17:14:42.0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34"/>
    <p:restoredTop sz="54258" autoAdjust="0"/>
  </p:normalViewPr>
  <p:slideViewPr>
    <p:cSldViewPr snapToGrid="0" snapToObjects="1">
      <p:cViewPr varScale="1">
        <p:scale>
          <a:sx n="56" d="100"/>
          <a:sy n="56" d="100"/>
        </p:scale>
        <p:origin x="2460"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iming Ding" userId="6ff83cff-5437-4b14-95a9-40818dba4f01" providerId="ADAL" clId="{EE812FB8-8183-44FC-89AD-3D0285D0A4D5}"/>
    <pc:docChg chg="undo custSel addSld delSld modSld sldOrd">
      <pc:chgData name="Huiming Ding" userId="6ff83cff-5437-4b14-95a9-40818dba4f01" providerId="ADAL" clId="{EE812FB8-8183-44FC-89AD-3D0285D0A4D5}" dt="2026-03-10T17:44:33.325" v="22836" actId="20577"/>
      <pc:docMkLst>
        <pc:docMk/>
      </pc:docMkLst>
      <pc:sldChg chg="add del">
        <pc:chgData name="Huiming Ding" userId="6ff83cff-5437-4b14-95a9-40818dba4f01" providerId="ADAL" clId="{EE812FB8-8183-44FC-89AD-3D0285D0A4D5}" dt="2026-02-25T16:21:37.126" v="6388" actId="47"/>
        <pc:sldMkLst>
          <pc:docMk/>
          <pc:sldMk cId="1793196148" sldId="256"/>
        </pc:sldMkLst>
      </pc:sldChg>
      <pc:sldChg chg="addSp delSp modSp mod">
        <pc:chgData name="Huiming Ding" userId="6ff83cff-5437-4b14-95a9-40818dba4f01" providerId="ADAL" clId="{EE812FB8-8183-44FC-89AD-3D0285D0A4D5}" dt="2026-03-03T10:55:37.872" v="14155" actId="1035"/>
        <pc:sldMkLst>
          <pc:docMk/>
          <pc:sldMk cId="441446154" sldId="257"/>
        </pc:sldMkLst>
        <pc:spChg chg="mod">
          <ac:chgData name="Huiming Ding" userId="6ff83cff-5437-4b14-95a9-40818dba4f01" providerId="ADAL" clId="{EE812FB8-8183-44FC-89AD-3D0285D0A4D5}" dt="2026-02-27T09:30:23.592" v="9403" actId="255"/>
          <ac:spMkLst>
            <pc:docMk/>
            <pc:sldMk cId="441446154" sldId="257"/>
            <ac:spMk id="3" creationId="{00000000-0000-0000-0000-000000000000}"/>
          </ac:spMkLst>
        </pc:spChg>
        <pc:spChg chg="add mod">
          <ac:chgData name="Huiming Ding" userId="6ff83cff-5437-4b14-95a9-40818dba4f01" providerId="ADAL" clId="{EE812FB8-8183-44FC-89AD-3D0285D0A4D5}" dt="2026-03-03T10:55:37.872" v="14155" actId="1035"/>
          <ac:spMkLst>
            <pc:docMk/>
            <pc:sldMk cId="441446154" sldId="257"/>
            <ac:spMk id="7" creationId="{2CCD6BAC-DC34-AAFA-FAA2-475BB2D53EF5}"/>
          </ac:spMkLst>
        </pc:spChg>
      </pc:sldChg>
      <pc:sldChg chg="addSp delSp modSp mod modNotesTx">
        <pc:chgData name="Huiming Ding" userId="6ff83cff-5437-4b14-95a9-40818dba4f01" providerId="ADAL" clId="{EE812FB8-8183-44FC-89AD-3D0285D0A4D5}" dt="2026-03-09T16:16:21.136" v="22184" actId="20577"/>
        <pc:sldMkLst>
          <pc:docMk/>
          <pc:sldMk cId="1976993540" sldId="258"/>
        </pc:sldMkLst>
        <pc:spChg chg="mod">
          <ac:chgData name="Huiming Ding" userId="6ff83cff-5437-4b14-95a9-40818dba4f01" providerId="ADAL" clId="{EE812FB8-8183-44FC-89AD-3D0285D0A4D5}" dt="2026-02-24T09:36:54.412" v="177" actId="20577"/>
          <ac:spMkLst>
            <pc:docMk/>
            <pc:sldMk cId="1976993540" sldId="258"/>
            <ac:spMk id="3" creationId="{00000000-0000-0000-0000-000000000000}"/>
          </ac:spMkLst>
        </pc:spChg>
        <pc:spChg chg="mod">
          <ac:chgData name="Huiming Ding" userId="6ff83cff-5437-4b14-95a9-40818dba4f01" providerId="ADAL" clId="{EE812FB8-8183-44FC-89AD-3D0285D0A4D5}" dt="2026-02-24T10:48:56.154" v="500" actId="113"/>
          <ac:spMkLst>
            <pc:docMk/>
            <pc:sldMk cId="1976993540" sldId="258"/>
            <ac:spMk id="5" creationId="{00000000-0000-0000-0000-000000000000}"/>
          </ac:spMkLst>
        </pc:spChg>
        <pc:spChg chg="add mod">
          <ac:chgData name="Huiming Ding" userId="6ff83cff-5437-4b14-95a9-40818dba4f01" providerId="ADAL" clId="{EE812FB8-8183-44FC-89AD-3D0285D0A4D5}" dt="2026-03-03T13:24:14.004" v="14160" actId="20577"/>
          <ac:spMkLst>
            <pc:docMk/>
            <pc:sldMk cId="1976993540" sldId="258"/>
            <ac:spMk id="8" creationId="{00055C66-B04E-8800-968F-5EDA1E10B32F}"/>
          </ac:spMkLst>
        </pc:spChg>
        <pc:spChg chg="add mod">
          <ac:chgData name="Huiming Ding" userId="6ff83cff-5437-4b14-95a9-40818dba4f01" providerId="ADAL" clId="{EE812FB8-8183-44FC-89AD-3D0285D0A4D5}" dt="2026-02-24T10:34:27.019" v="493" actId="164"/>
          <ac:spMkLst>
            <pc:docMk/>
            <pc:sldMk cId="1976993540" sldId="258"/>
            <ac:spMk id="9" creationId="{5FF3F17C-1699-3186-0552-2230BC2C610C}"/>
          </ac:spMkLst>
        </pc:spChg>
        <pc:spChg chg="add mod">
          <ac:chgData name="Huiming Ding" userId="6ff83cff-5437-4b14-95a9-40818dba4f01" providerId="ADAL" clId="{EE812FB8-8183-44FC-89AD-3D0285D0A4D5}" dt="2026-03-03T13:42:51.106" v="14270" actId="1036"/>
          <ac:spMkLst>
            <pc:docMk/>
            <pc:sldMk cId="1976993540" sldId="258"/>
            <ac:spMk id="12" creationId="{A0A90B83-9993-5D25-BF9F-2C1039F07DAD}"/>
          </ac:spMkLst>
        </pc:spChg>
        <pc:spChg chg="add mod">
          <ac:chgData name="Huiming Ding" userId="6ff83cff-5437-4b14-95a9-40818dba4f01" providerId="ADAL" clId="{EE812FB8-8183-44FC-89AD-3D0285D0A4D5}" dt="2026-02-24T10:34:27.019" v="493" actId="164"/>
          <ac:spMkLst>
            <pc:docMk/>
            <pc:sldMk cId="1976993540" sldId="258"/>
            <ac:spMk id="20" creationId="{691FE590-2C34-C72D-EADF-F1C6A153E7B0}"/>
          </ac:spMkLst>
        </pc:spChg>
        <pc:spChg chg="add mod">
          <ac:chgData name="Huiming Ding" userId="6ff83cff-5437-4b14-95a9-40818dba4f01" providerId="ADAL" clId="{EE812FB8-8183-44FC-89AD-3D0285D0A4D5}" dt="2026-02-24T10:34:27.019" v="493" actId="164"/>
          <ac:spMkLst>
            <pc:docMk/>
            <pc:sldMk cId="1976993540" sldId="258"/>
            <ac:spMk id="21" creationId="{E4115D86-7D6B-D3D8-C3DC-F6CABB94D77A}"/>
          </ac:spMkLst>
        </pc:spChg>
        <pc:spChg chg="add mod">
          <ac:chgData name="Huiming Ding" userId="6ff83cff-5437-4b14-95a9-40818dba4f01" providerId="ADAL" clId="{EE812FB8-8183-44FC-89AD-3D0285D0A4D5}" dt="2026-02-24T10:34:27.019" v="493" actId="164"/>
          <ac:spMkLst>
            <pc:docMk/>
            <pc:sldMk cId="1976993540" sldId="258"/>
            <ac:spMk id="22" creationId="{C8A80324-D599-B7B9-87A5-F27CB80CC24B}"/>
          </ac:spMkLst>
        </pc:spChg>
        <pc:spChg chg="add mod">
          <ac:chgData name="Huiming Ding" userId="6ff83cff-5437-4b14-95a9-40818dba4f01" providerId="ADAL" clId="{EE812FB8-8183-44FC-89AD-3D0285D0A4D5}" dt="2026-02-24T10:34:38.299" v="494" actId="164"/>
          <ac:spMkLst>
            <pc:docMk/>
            <pc:sldMk cId="1976993540" sldId="258"/>
            <ac:spMk id="24" creationId="{1909C278-C7BD-C1DA-8836-B49D7CB38609}"/>
          </ac:spMkLst>
        </pc:spChg>
        <pc:spChg chg="add mod">
          <ac:chgData name="Huiming Ding" userId="6ff83cff-5437-4b14-95a9-40818dba4f01" providerId="ADAL" clId="{EE812FB8-8183-44FC-89AD-3D0285D0A4D5}" dt="2026-02-24T10:34:38.299" v="494" actId="164"/>
          <ac:spMkLst>
            <pc:docMk/>
            <pc:sldMk cId="1976993540" sldId="258"/>
            <ac:spMk id="25" creationId="{80D8CD88-6C18-C8C0-FD4D-E7AAEE349958}"/>
          </ac:spMkLst>
        </pc:spChg>
        <pc:spChg chg="add mod">
          <ac:chgData name="Huiming Ding" userId="6ff83cff-5437-4b14-95a9-40818dba4f01" providerId="ADAL" clId="{EE812FB8-8183-44FC-89AD-3D0285D0A4D5}" dt="2026-02-24T10:34:38.299" v="494" actId="164"/>
          <ac:spMkLst>
            <pc:docMk/>
            <pc:sldMk cId="1976993540" sldId="258"/>
            <ac:spMk id="26" creationId="{58DB4DD5-1AF7-C331-28BF-1A04E7C7E9F4}"/>
          </ac:spMkLst>
        </pc:spChg>
        <pc:spChg chg="add mod">
          <ac:chgData name="Huiming Ding" userId="6ff83cff-5437-4b14-95a9-40818dba4f01" providerId="ADAL" clId="{EE812FB8-8183-44FC-89AD-3D0285D0A4D5}" dt="2026-02-24T10:34:38.299" v="494" actId="164"/>
          <ac:spMkLst>
            <pc:docMk/>
            <pc:sldMk cId="1976993540" sldId="258"/>
            <ac:spMk id="27" creationId="{8A1F8602-A762-E6E4-5DB7-1E656F3601D4}"/>
          </ac:spMkLst>
        </pc:spChg>
        <pc:spChg chg="add mod">
          <ac:chgData name="Huiming Ding" userId="6ff83cff-5437-4b14-95a9-40818dba4f01" providerId="ADAL" clId="{EE812FB8-8183-44FC-89AD-3D0285D0A4D5}" dt="2026-02-24T10:34:38.299" v="494" actId="164"/>
          <ac:spMkLst>
            <pc:docMk/>
            <pc:sldMk cId="1976993540" sldId="258"/>
            <ac:spMk id="28" creationId="{02EA5CF9-4AA1-3A7B-502E-B5B32DC9EBAB}"/>
          </ac:spMkLst>
        </pc:spChg>
        <pc:spChg chg="add mod">
          <ac:chgData name="Huiming Ding" userId="6ff83cff-5437-4b14-95a9-40818dba4f01" providerId="ADAL" clId="{EE812FB8-8183-44FC-89AD-3D0285D0A4D5}" dt="2026-02-24T10:34:38.299" v="494" actId="164"/>
          <ac:spMkLst>
            <pc:docMk/>
            <pc:sldMk cId="1976993540" sldId="258"/>
            <ac:spMk id="29" creationId="{5FBE1EA2-5150-22D8-712E-C26C95728461}"/>
          </ac:spMkLst>
        </pc:spChg>
        <pc:grpChg chg="add mod">
          <ac:chgData name="Huiming Ding" userId="6ff83cff-5437-4b14-95a9-40818dba4f01" providerId="ADAL" clId="{EE812FB8-8183-44FC-89AD-3D0285D0A4D5}" dt="2026-02-24T10:34:27.019" v="493" actId="164"/>
          <ac:grpSpMkLst>
            <pc:docMk/>
            <pc:sldMk cId="1976993540" sldId="258"/>
            <ac:grpSpMk id="30" creationId="{32CA4A2C-CA09-533D-0295-6A20AE6EABF8}"/>
          </ac:grpSpMkLst>
        </pc:grpChg>
        <pc:grpChg chg="add mod">
          <ac:chgData name="Huiming Ding" userId="6ff83cff-5437-4b14-95a9-40818dba4f01" providerId="ADAL" clId="{EE812FB8-8183-44FC-89AD-3D0285D0A4D5}" dt="2026-02-24T10:34:56.582" v="496" actId="1076"/>
          <ac:grpSpMkLst>
            <pc:docMk/>
            <pc:sldMk cId="1976993540" sldId="258"/>
            <ac:grpSpMk id="31" creationId="{A6F47999-6EC0-78DE-5E35-D956CDB47218}"/>
          </ac:grpSpMkLst>
        </pc:grpChg>
        <pc:picChg chg="add mod">
          <ac:chgData name="Huiming Ding" userId="6ff83cff-5437-4b14-95a9-40818dba4f01" providerId="ADAL" clId="{EE812FB8-8183-44FC-89AD-3D0285D0A4D5}" dt="2026-02-24T10:35:40.738" v="499" actId="208"/>
          <ac:picMkLst>
            <pc:docMk/>
            <pc:sldMk cId="1976993540" sldId="258"/>
            <ac:picMk id="7" creationId="{AF5A0557-FBF0-2F06-A489-148E4F3E9903}"/>
          </ac:picMkLst>
        </pc:picChg>
        <pc:picChg chg="add mod">
          <ac:chgData name="Huiming Ding" userId="6ff83cff-5437-4b14-95a9-40818dba4f01" providerId="ADAL" clId="{EE812FB8-8183-44FC-89AD-3D0285D0A4D5}" dt="2026-02-24T10:34:38.299" v="494" actId="164"/>
          <ac:picMkLst>
            <pc:docMk/>
            <pc:sldMk cId="1976993540" sldId="258"/>
            <ac:picMk id="23" creationId="{F4A637F7-A312-5E9F-0B15-60DB9248D7EF}"/>
          </ac:picMkLst>
        </pc:picChg>
      </pc:sldChg>
      <pc:sldChg chg="add del">
        <pc:chgData name="Huiming Ding" userId="6ff83cff-5437-4b14-95a9-40818dba4f01" providerId="ADAL" clId="{EE812FB8-8183-44FC-89AD-3D0285D0A4D5}" dt="2026-02-25T16:21:44.178" v="6389" actId="47"/>
        <pc:sldMkLst>
          <pc:docMk/>
          <pc:sldMk cId="1463440396" sldId="259"/>
        </pc:sldMkLst>
      </pc:sldChg>
      <pc:sldChg chg="add del">
        <pc:chgData name="Huiming Ding" userId="6ff83cff-5437-4b14-95a9-40818dba4f01" providerId="ADAL" clId="{EE812FB8-8183-44FC-89AD-3D0285D0A4D5}" dt="2026-02-25T16:21:44.178" v="6389" actId="47"/>
        <pc:sldMkLst>
          <pc:docMk/>
          <pc:sldMk cId="912526481" sldId="260"/>
        </pc:sldMkLst>
      </pc:sldChg>
      <pc:sldChg chg="add del">
        <pc:chgData name="Huiming Ding" userId="6ff83cff-5437-4b14-95a9-40818dba4f01" providerId="ADAL" clId="{EE812FB8-8183-44FC-89AD-3D0285D0A4D5}" dt="2026-02-25T16:21:44.178" v="6389" actId="47"/>
        <pc:sldMkLst>
          <pc:docMk/>
          <pc:sldMk cId="1651842940" sldId="261"/>
        </pc:sldMkLst>
      </pc:sldChg>
      <pc:sldChg chg="add del">
        <pc:chgData name="Huiming Ding" userId="6ff83cff-5437-4b14-95a9-40818dba4f01" providerId="ADAL" clId="{EE812FB8-8183-44FC-89AD-3D0285D0A4D5}" dt="2026-02-25T16:21:44.178" v="6389" actId="47"/>
        <pc:sldMkLst>
          <pc:docMk/>
          <pc:sldMk cId="2003187811" sldId="262"/>
        </pc:sldMkLst>
      </pc:sldChg>
      <pc:sldChg chg="add del">
        <pc:chgData name="Huiming Ding" userId="6ff83cff-5437-4b14-95a9-40818dba4f01" providerId="ADAL" clId="{EE812FB8-8183-44FC-89AD-3D0285D0A4D5}" dt="2026-02-25T16:21:44.178" v="6389" actId="47"/>
        <pc:sldMkLst>
          <pc:docMk/>
          <pc:sldMk cId="1476405458" sldId="263"/>
        </pc:sldMkLst>
      </pc:sldChg>
      <pc:sldChg chg="add del">
        <pc:chgData name="Huiming Ding" userId="6ff83cff-5437-4b14-95a9-40818dba4f01" providerId="ADAL" clId="{EE812FB8-8183-44FC-89AD-3D0285D0A4D5}" dt="2026-02-25T16:21:44.178" v="6389" actId="47"/>
        <pc:sldMkLst>
          <pc:docMk/>
          <pc:sldMk cId="1920475168" sldId="264"/>
        </pc:sldMkLst>
      </pc:sldChg>
      <pc:sldChg chg="add del">
        <pc:chgData name="Huiming Ding" userId="6ff83cff-5437-4b14-95a9-40818dba4f01" providerId="ADAL" clId="{EE812FB8-8183-44FC-89AD-3D0285D0A4D5}" dt="2026-02-25T16:21:44.178" v="6389" actId="47"/>
        <pc:sldMkLst>
          <pc:docMk/>
          <pc:sldMk cId="746934166" sldId="265"/>
        </pc:sldMkLst>
      </pc:sldChg>
      <pc:sldChg chg="add del">
        <pc:chgData name="Huiming Ding" userId="6ff83cff-5437-4b14-95a9-40818dba4f01" providerId="ADAL" clId="{EE812FB8-8183-44FC-89AD-3D0285D0A4D5}" dt="2026-02-25T16:21:44.178" v="6389" actId="47"/>
        <pc:sldMkLst>
          <pc:docMk/>
          <pc:sldMk cId="1680611247" sldId="266"/>
        </pc:sldMkLst>
      </pc:sldChg>
      <pc:sldChg chg="add del">
        <pc:chgData name="Huiming Ding" userId="6ff83cff-5437-4b14-95a9-40818dba4f01" providerId="ADAL" clId="{EE812FB8-8183-44FC-89AD-3D0285D0A4D5}" dt="2026-02-25T16:21:44.178" v="6389" actId="47"/>
        <pc:sldMkLst>
          <pc:docMk/>
          <pc:sldMk cId="878654852" sldId="275"/>
        </pc:sldMkLst>
      </pc:sldChg>
      <pc:sldChg chg="add del">
        <pc:chgData name="Huiming Ding" userId="6ff83cff-5437-4b14-95a9-40818dba4f01" providerId="ADAL" clId="{EE812FB8-8183-44FC-89AD-3D0285D0A4D5}" dt="2026-02-25T16:21:44.178" v="6389" actId="47"/>
        <pc:sldMkLst>
          <pc:docMk/>
          <pc:sldMk cId="1454540792" sldId="276"/>
        </pc:sldMkLst>
      </pc:sldChg>
      <pc:sldChg chg="addSp delSp modSp add del mod ord modNotesTx">
        <pc:chgData name="Huiming Ding" userId="6ff83cff-5437-4b14-95a9-40818dba4f01" providerId="ADAL" clId="{EE812FB8-8183-44FC-89AD-3D0285D0A4D5}" dt="2026-02-24T11:38:53.749" v="1337" actId="2696"/>
        <pc:sldMkLst>
          <pc:docMk/>
          <pc:sldMk cId="259916591" sldId="277"/>
        </pc:sldMkLst>
      </pc:sldChg>
      <pc:sldChg chg="addSp delSp modSp add mod modNotesTx">
        <pc:chgData name="Huiming Ding" userId="6ff83cff-5437-4b14-95a9-40818dba4f01" providerId="ADAL" clId="{EE812FB8-8183-44FC-89AD-3D0285D0A4D5}" dt="2026-03-09T15:52:42.224" v="21932" actId="20577"/>
        <pc:sldMkLst>
          <pc:docMk/>
          <pc:sldMk cId="762909222" sldId="278"/>
        </pc:sldMkLst>
        <pc:spChg chg="mod">
          <ac:chgData name="Huiming Ding" userId="6ff83cff-5437-4b14-95a9-40818dba4f01" providerId="ADAL" clId="{EE812FB8-8183-44FC-89AD-3D0285D0A4D5}" dt="2026-02-24T11:29:24.764" v="975" actId="20577"/>
          <ac:spMkLst>
            <pc:docMk/>
            <pc:sldMk cId="762909222" sldId="278"/>
            <ac:spMk id="5" creationId="{2B2CF8A7-C8E1-B0BB-F620-4ADDFDC5E411}"/>
          </ac:spMkLst>
        </pc:spChg>
        <pc:spChg chg="add mod">
          <ac:chgData name="Huiming Ding" userId="6ff83cff-5437-4b14-95a9-40818dba4f01" providerId="ADAL" clId="{EE812FB8-8183-44FC-89AD-3D0285D0A4D5}" dt="2026-02-24T14:56:25.889" v="1983" actId="20577"/>
          <ac:spMkLst>
            <pc:docMk/>
            <pc:sldMk cId="762909222" sldId="278"/>
            <ac:spMk id="7" creationId="{54C083EB-FF7C-7E20-EDA3-DDDA72DC8491}"/>
          </ac:spMkLst>
        </pc:spChg>
      </pc:sldChg>
      <pc:sldChg chg="addSp modSp add del mod ord modNotesTx">
        <pc:chgData name="Huiming Ding" userId="6ff83cff-5437-4b14-95a9-40818dba4f01" providerId="ADAL" clId="{EE812FB8-8183-44FC-89AD-3D0285D0A4D5}" dt="2026-03-03T17:11:52.819" v="16408" actId="2696"/>
        <pc:sldMkLst>
          <pc:docMk/>
          <pc:sldMk cId="929119977" sldId="279"/>
        </pc:sldMkLst>
      </pc:sldChg>
      <pc:sldChg chg="addSp delSp modSp add mod ord modNotesTx">
        <pc:chgData name="Huiming Ding" userId="6ff83cff-5437-4b14-95a9-40818dba4f01" providerId="ADAL" clId="{EE812FB8-8183-44FC-89AD-3D0285D0A4D5}" dt="2026-03-09T16:35:22.977" v="22359" actId="478"/>
        <pc:sldMkLst>
          <pc:docMk/>
          <pc:sldMk cId="1563914871" sldId="280"/>
        </pc:sldMkLst>
        <pc:spChg chg="add del">
          <ac:chgData name="Huiming Ding" userId="6ff83cff-5437-4b14-95a9-40818dba4f01" providerId="ADAL" clId="{EE812FB8-8183-44FC-89AD-3D0285D0A4D5}" dt="2026-03-09T16:27:56.376" v="22187" actId="478"/>
          <ac:spMkLst>
            <pc:docMk/>
            <pc:sldMk cId="1563914871" sldId="280"/>
            <ac:spMk id="4" creationId="{CABF9C60-0DD7-F412-958A-3F74EDE03E82}"/>
          </ac:spMkLst>
        </pc:spChg>
        <pc:spChg chg="mod">
          <ac:chgData name="Huiming Ding" userId="6ff83cff-5437-4b14-95a9-40818dba4f01" providerId="ADAL" clId="{EE812FB8-8183-44FC-89AD-3D0285D0A4D5}" dt="2026-03-09T16:35:16.229" v="22352" actId="1076"/>
          <ac:spMkLst>
            <pc:docMk/>
            <pc:sldMk cId="1563914871" sldId="280"/>
            <ac:spMk id="5" creationId="{18302A6A-B99F-15C9-C242-8F194C98E127}"/>
          </ac:spMkLst>
        </pc:spChg>
        <pc:spChg chg="add del">
          <ac:chgData name="Huiming Ding" userId="6ff83cff-5437-4b14-95a9-40818dba4f01" providerId="ADAL" clId="{EE812FB8-8183-44FC-89AD-3D0285D0A4D5}" dt="2026-03-09T16:28:13.748" v="22189" actId="478"/>
          <ac:spMkLst>
            <pc:docMk/>
            <pc:sldMk cId="1563914871" sldId="280"/>
            <ac:spMk id="6" creationId="{32E2F19C-2DF1-EC03-0AC0-A24ED995BDFF}"/>
          </ac:spMkLst>
        </pc:spChg>
        <pc:spChg chg="add del mod">
          <ac:chgData name="Huiming Ding" userId="6ff83cff-5437-4b14-95a9-40818dba4f01" providerId="ADAL" clId="{EE812FB8-8183-44FC-89AD-3D0285D0A4D5}" dt="2026-03-09T16:35:13.065" v="22350" actId="478"/>
          <ac:spMkLst>
            <pc:docMk/>
            <pc:sldMk cId="1563914871" sldId="280"/>
            <ac:spMk id="7" creationId="{BDD0BD79-6006-4348-2B68-B30FA0709BEE}"/>
          </ac:spMkLst>
        </pc:spChg>
        <pc:spChg chg="add del mod">
          <ac:chgData name="Huiming Ding" userId="6ff83cff-5437-4b14-95a9-40818dba4f01" providerId="ADAL" clId="{EE812FB8-8183-44FC-89AD-3D0285D0A4D5}" dt="2026-03-09T16:35:22.977" v="22359" actId="478"/>
          <ac:spMkLst>
            <pc:docMk/>
            <pc:sldMk cId="1563914871" sldId="280"/>
            <ac:spMk id="9" creationId="{DFB82FC3-9A2A-27B4-FAF1-DD9EAB892807}"/>
          </ac:spMkLst>
        </pc:spChg>
        <pc:spChg chg="mod">
          <ac:chgData name="Huiming Ding" userId="6ff83cff-5437-4b14-95a9-40818dba4f01" providerId="ADAL" clId="{EE812FB8-8183-44FC-89AD-3D0285D0A4D5}" dt="2026-03-02T14:00:58.498" v="13759" actId="20577"/>
          <ac:spMkLst>
            <pc:docMk/>
            <pc:sldMk cId="1563914871" sldId="280"/>
            <ac:spMk id="10" creationId="{33844278-EA6D-E409-7970-4CD844369106}"/>
          </ac:spMkLst>
        </pc:spChg>
        <pc:spChg chg="add del mod">
          <ac:chgData name="Huiming Ding" userId="6ff83cff-5437-4b14-95a9-40818dba4f01" providerId="ADAL" clId="{EE812FB8-8183-44FC-89AD-3D0285D0A4D5}" dt="2026-03-09T16:35:22.325" v="22358" actId="478"/>
          <ac:spMkLst>
            <pc:docMk/>
            <pc:sldMk cId="1563914871" sldId="280"/>
            <ac:spMk id="11" creationId="{7C43184E-B4F9-A680-088F-4984182A5E97}"/>
          </ac:spMkLst>
        </pc:spChg>
        <pc:spChg chg="add del mod">
          <ac:chgData name="Huiming Ding" userId="6ff83cff-5437-4b14-95a9-40818dba4f01" providerId="ADAL" clId="{EE812FB8-8183-44FC-89AD-3D0285D0A4D5}" dt="2026-03-09T16:35:21.720" v="22357" actId="478"/>
          <ac:spMkLst>
            <pc:docMk/>
            <pc:sldMk cId="1563914871" sldId="280"/>
            <ac:spMk id="12" creationId="{4DA1ED81-3FE6-1EAE-9271-786965A67977}"/>
          </ac:spMkLst>
        </pc:spChg>
        <pc:spChg chg="mod">
          <ac:chgData name="Huiming Ding" userId="6ff83cff-5437-4b14-95a9-40818dba4f01" providerId="ADAL" clId="{EE812FB8-8183-44FC-89AD-3D0285D0A4D5}" dt="2026-03-02T14:01:02.270" v="13761" actId="20577"/>
          <ac:spMkLst>
            <pc:docMk/>
            <pc:sldMk cId="1563914871" sldId="280"/>
            <ac:spMk id="13" creationId="{C0AA0AD0-8914-7413-7DA8-A0619C7D58AC}"/>
          </ac:spMkLst>
        </pc:spChg>
        <pc:spChg chg="mod">
          <ac:chgData name="Huiming Ding" userId="6ff83cff-5437-4b14-95a9-40818dba4f01" providerId="ADAL" clId="{EE812FB8-8183-44FC-89AD-3D0285D0A4D5}" dt="2026-03-02T14:01:01.157" v="13760" actId="20577"/>
          <ac:spMkLst>
            <pc:docMk/>
            <pc:sldMk cId="1563914871" sldId="280"/>
            <ac:spMk id="14" creationId="{1B5EFB57-A5F5-C219-F662-FB3F11923368}"/>
          </ac:spMkLst>
        </pc:spChg>
        <pc:spChg chg="mod">
          <ac:chgData name="Huiming Ding" userId="6ff83cff-5437-4b14-95a9-40818dba4f01" providerId="ADAL" clId="{EE812FB8-8183-44FC-89AD-3D0285D0A4D5}" dt="2026-03-02T14:01:06.066" v="13764" actId="20577"/>
          <ac:spMkLst>
            <pc:docMk/>
            <pc:sldMk cId="1563914871" sldId="280"/>
            <ac:spMk id="15" creationId="{033CD03C-F357-326D-6362-A3ECE4409CD3}"/>
          </ac:spMkLst>
        </pc:spChg>
        <pc:spChg chg="mod">
          <ac:chgData name="Huiming Ding" userId="6ff83cff-5437-4b14-95a9-40818dba4f01" providerId="ADAL" clId="{EE812FB8-8183-44FC-89AD-3D0285D0A4D5}" dt="2026-03-02T14:01:04.764" v="13763" actId="20577"/>
          <ac:spMkLst>
            <pc:docMk/>
            <pc:sldMk cId="1563914871" sldId="280"/>
            <ac:spMk id="16" creationId="{9CCE77E4-7DBC-ABC8-BE91-8517253D690C}"/>
          </ac:spMkLst>
        </pc:spChg>
        <pc:spChg chg="mod">
          <ac:chgData name="Huiming Ding" userId="6ff83cff-5437-4b14-95a9-40818dba4f01" providerId="ADAL" clId="{EE812FB8-8183-44FC-89AD-3D0285D0A4D5}" dt="2026-03-02T14:01:03.431" v="13762" actId="20577"/>
          <ac:spMkLst>
            <pc:docMk/>
            <pc:sldMk cId="1563914871" sldId="280"/>
            <ac:spMk id="17" creationId="{22551258-1BE2-B5DA-2C0A-B30A5A5484D9}"/>
          </ac:spMkLst>
        </pc:spChg>
        <pc:spChg chg="add del mod">
          <ac:chgData name="Huiming Ding" userId="6ff83cff-5437-4b14-95a9-40818dba4f01" providerId="ADAL" clId="{EE812FB8-8183-44FC-89AD-3D0285D0A4D5}" dt="2026-03-09T16:35:21.145" v="22356" actId="478"/>
          <ac:spMkLst>
            <pc:docMk/>
            <pc:sldMk cId="1563914871" sldId="280"/>
            <ac:spMk id="18" creationId="{68D0A655-3FA9-4236-26E8-63A8D588A47F}"/>
          </ac:spMkLst>
        </pc:spChg>
        <pc:spChg chg="add del mod">
          <ac:chgData name="Huiming Ding" userId="6ff83cff-5437-4b14-95a9-40818dba4f01" providerId="ADAL" clId="{EE812FB8-8183-44FC-89AD-3D0285D0A4D5}" dt="2026-03-09T16:35:20.584" v="22355" actId="478"/>
          <ac:spMkLst>
            <pc:docMk/>
            <pc:sldMk cId="1563914871" sldId="280"/>
            <ac:spMk id="19" creationId="{54422EB2-5412-9D7C-F58C-6DFE19BF8180}"/>
          </ac:spMkLst>
        </pc:spChg>
        <pc:spChg chg="add del mod">
          <ac:chgData name="Huiming Ding" userId="6ff83cff-5437-4b14-95a9-40818dba4f01" providerId="ADAL" clId="{EE812FB8-8183-44FC-89AD-3D0285D0A4D5}" dt="2026-03-09T16:35:18.921" v="22353" actId="478"/>
          <ac:spMkLst>
            <pc:docMk/>
            <pc:sldMk cId="1563914871" sldId="280"/>
            <ac:spMk id="20" creationId="{1D1D13A6-C609-A5B0-AB42-4A38DB9BE6B0}"/>
          </ac:spMkLst>
        </pc:spChg>
        <pc:spChg chg="add mod">
          <ac:chgData name="Huiming Ding" userId="6ff83cff-5437-4b14-95a9-40818dba4f01" providerId="ADAL" clId="{EE812FB8-8183-44FC-89AD-3D0285D0A4D5}" dt="2026-03-03T15:39:44.371" v="15947" actId="20577"/>
          <ac:spMkLst>
            <pc:docMk/>
            <pc:sldMk cId="1563914871" sldId="280"/>
            <ac:spMk id="27" creationId="{0249A50C-42FA-545F-6909-FC01FEB8E188}"/>
          </ac:spMkLst>
        </pc:spChg>
        <pc:graphicFrameChg chg="add del mod modGraphic">
          <ac:chgData name="Huiming Ding" userId="6ff83cff-5437-4b14-95a9-40818dba4f01" providerId="ADAL" clId="{EE812FB8-8183-44FC-89AD-3D0285D0A4D5}" dt="2026-03-09T16:33:09.969" v="22294" actId="478"/>
          <ac:graphicFrameMkLst>
            <pc:docMk/>
            <pc:sldMk cId="1563914871" sldId="280"/>
            <ac:graphicFrameMk id="8" creationId="{A9C97B21-A0E0-AA78-6F77-C6F83498F73A}"/>
          </ac:graphicFrameMkLst>
        </pc:graphicFrameChg>
        <pc:cxnChg chg="add del">
          <ac:chgData name="Huiming Ding" userId="6ff83cff-5437-4b14-95a9-40818dba4f01" providerId="ADAL" clId="{EE812FB8-8183-44FC-89AD-3D0285D0A4D5}" dt="2026-03-09T16:35:19.923" v="22354" actId="478"/>
          <ac:cxnSpMkLst>
            <pc:docMk/>
            <pc:sldMk cId="1563914871" sldId="280"/>
            <ac:cxnSpMk id="22" creationId="{D39A61E5-06C8-AEBA-D965-EE9937475336}"/>
          </ac:cxnSpMkLst>
        </pc:cxnChg>
        <pc:cxnChg chg="add mod">
          <ac:chgData name="Huiming Ding" userId="6ff83cff-5437-4b14-95a9-40818dba4f01" providerId="ADAL" clId="{EE812FB8-8183-44FC-89AD-3D0285D0A4D5}" dt="2026-03-03T15:38:23.301" v="15919"/>
          <ac:cxnSpMkLst>
            <pc:docMk/>
            <pc:sldMk cId="1563914871" sldId="280"/>
            <ac:cxnSpMk id="28" creationId="{72BFCBDB-3754-2600-859B-40F4BEAB865A}"/>
          </ac:cxnSpMkLst>
        </pc:cxnChg>
      </pc:sldChg>
      <pc:sldChg chg="addSp delSp modSp add mod modNotesTx">
        <pc:chgData name="Huiming Ding" userId="6ff83cff-5437-4b14-95a9-40818dba4f01" providerId="ADAL" clId="{EE812FB8-8183-44FC-89AD-3D0285D0A4D5}" dt="2026-03-10T17:01:38.467" v="22834" actId="20577"/>
        <pc:sldMkLst>
          <pc:docMk/>
          <pc:sldMk cId="118228914" sldId="281"/>
        </pc:sldMkLst>
        <pc:spChg chg="mod">
          <ac:chgData name="Huiming Ding" userId="6ff83cff-5437-4b14-95a9-40818dba4f01" providerId="ADAL" clId="{EE812FB8-8183-44FC-89AD-3D0285D0A4D5}" dt="2026-02-24T16:49:30.275" v="3630" actId="20577"/>
          <ac:spMkLst>
            <pc:docMk/>
            <pc:sldMk cId="118228914" sldId="281"/>
            <ac:spMk id="5" creationId="{8CB7F6CC-2807-CE15-EDAF-1EBAC4CE53CD}"/>
          </ac:spMkLst>
        </pc:spChg>
        <pc:spChg chg="mod">
          <ac:chgData name="Huiming Ding" userId="6ff83cff-5437-4b14-95a9-40818dba4f01" providerId="ADAL" clId="{EE812FB8-8183-44FC-89AD-3D0285D0A4D5}" dt="2026-03-09T22:23:48.423" v="22496" actId="404"/>
          <ac:spMkLst>
            <pc:docMk/>
            <pc:sldMk cId="118228914" sldId="281"/>
            <ac:spMk id="7" creationId="{95C3507A-D876-6140-1F94-2B1AB59A7EE6}"/>
          </ac:spMkLst>
        </pc:spChg>
        <pc:spChg chg="mod">
          <ac:chgData name="Huiming Ding" userId="6ff83cff-5437-4b14-95a9-40818dba4f01" providerId="ADAL" clId="{EE812FB8-8183-44FC-89AD-3D0285D0A4D5}" dt="2026-03-02T14:01:30.976" v="13765" actId="20577"/>
          <ac:spMkLst>
            <pc:docMk/>
            <pc:sldMk cId="118228914" sldId="281"/>
            <ac:spMk id="10" creationId="{98BF72D2-C092-D9B2-70AA-4EEB9F751169}"/>
          </ac:spMkLst>
        </pc:spChg>
        <pc:spChg chg="add mod">
          <ac:chgData name="Huiming Ding" userId="6ff83cff-5437-4b14-95a9-40818dba4f01" providerId="ADAL" clId="{EE812FB8-8183-44FC-89AD-3D0285D0A4D5}" dt="2026-02-25T10:49:34.893" v="5670" actId="20577"/>
          <ac:spMkLst>
            <pc:docMk/>
            <pc:sldMk cId="118228914" sldId="281"/>
            <ac:spMk id="12" creationId="{9AC715A3-812D-D5CB-0F0A-3FFE7CB87ACE}"/>
          </ac:spMkLst>
        </pc:spChg>
        <pc:spChg chg="mod">
          <ac:chgData name="Huiming Ding" userId="6ff83cff-5437-4b14-95a9-40818dba4f01" providerId="ADAL" clId="{EE812FB8-8183-44FC-89AD-3D0285D0A4D5}" dt="2026-03-02T14:01:33.930" v="13767" actId="20577"/>
          <ac:spMkLst>
            <pc:docMk/>
            <pc:sldMk cId="118228914" sldId="281"/>
            <ac:spMk id="13" creationId="{978433BB-0D3F-DCF7-1892-82D3CEA4A2E0}"/>
          </ac:spMkLst>
        </pc:spChg>
        <pc:spChg chg="mod">
          <ac:chgData name="Huiming Ding" userId="6ff83cff-5437-4b14-95a9-40818dba4f01" providerId="ADAL" clId="{EE812FB8-8183-44FC-89AD-3D0285D0A4D5}" dt="2026-03-02T14:01:32.730" v="13766" actId="20577"/>
          <ac:spMkLst>
            <pc:docMk/>
            <pc:sldMk cId="118228914" sldId="281"/>
            <ac:spMk id="14" creationId="{FBAAE7D5-00E9-AC9E-AF40-A9F4A48F0221}"/>
          </ac:spMkLst>
        </pc:spChg>
        <pc:spChg chg="mod">
          <ac:chgData name="Huiming Ding" userId="6ff83cff-5437-4b14-95a9-40818dba4f01" providerId="ADAL" clId="{EE812FB8-8183-44FC-89AD-3D0285D0A4D5}" dt="2026-03-02T14:01:38.226" v="13770" actId="20577"/>
          <ac:spMkLst>
            <pc:docMk/>
            <pc:sldMk cId="118228914" sldId="281"/>
            <ac:spMk id="15" creationId="{E6139817-9188-2F8C-A02A-7780EA577982}"/>
          </ac:spMkLst>
        </pc:spChg>
        <pc:spChg chg="mod">
          <ac:chgData name="Huiming Ding" userId="6ff83cff-5437-4b14-95a9-40818dba4f01" providerId="ADAL" clId="{EE812FB8-8183-44FC-89AD-3D0285D0A4D5}" dt="2026-03-02T14:01:36.367" v="13769" actId="20577"/>
          <ac:spMkLst>
            <pc:docMk/>
            <pc:sldMk cId="118228914" sldId="281"/>
            <ac:spMk id="16" creationId="{0D6DA2B2-F3D9-3D41-0A9A-1235EE913C67}"/>
          </ac:spMkLst>
        </pc:spChg>
        <pc:spChg chg="mod">
          <ac:chgData name="Huiming Ding" userId="6ff83cff-5437-4b14-95a9-40818dba4f01" providerId="ADAL" clId="{EE812FB8-8183-44FC-89AD-3D0285D0A4D5}" dt="2026-03-02T14:01:35.173" v="13768" actId="20577"/>
          <ac:spMkLst>
            <pc:docMk/>
            <pc:sldMk cId="118228914" sldId="281"/>
            <ac:spMk id="17" creationId="{5F66C29A-12D8-0150-F61C-500787518C3D}"/>
          </ac:spMkLst>
        </pc:spChg>
        <pc:spChg chg="add mod">
          <ac:chgData name="Huiming Ding" userId="6ff83cff-5437-4b14-95a9-40818dba4f01" providerId="ADAL" clId="{EE812FB8-8183-44FC-89AD-3D0285D0A4D5}" dt="2026-02-25T10:49:36.834" v="5671" actId="20577"/>
          <ac:spMkLst>
            <pc:docMk/>
            <pc:sldMk cId="118228914" sldId="281"/>
            <ac:spMk id="18" creationId="{42E36D6F-E5F7-A24B-5386-030AF016D891}"/>
          </ac:spMkLst>
        </pc:spChg>
        <pc:spChg chg="add mod">
          <ac:chgData name="Huiming Ding" userId="6ff83cff-5437-4b14-95a9-40818dba4f01" providerId="ADAL" clId="{EE812FB8-8183-44FC-89AD-3D0285D0A4D5}" dt="2026-02-25T10:49:38.788" v="5672" actId="20577"/>
          <ac:spMkLst>
            <pc:docMk/>
            <pc:sldMk cId="118228914" sldId="281"/>
            <ac:spMk id="20" creationId="{32F19880-67C3-54DF-F3A0-0230EB0D8FD7}"/>
          </ac:spMkLst>
        </pc:spChg>
        <pc:spChg chg="add mod">
          <ac:chgData name="Huiming Ding" userId="6ff83cff-5437-4b14-95a9-40818dba4f01" providerId="ADAL" clId="{EE812FB8-8183-44FC-89AD-3D0285D0A4D5}" dt="2026-02-25T10:49:40.570" v="5673" actId="20577"/>
          <ac:spMkLst>
            <pc:docMk/>
            <pc:sldMk cId="118228914" sldId="281"/>
            <ac:spMk id="21" creationId="{4C254ADE-DC04-2DB1-8220-B6DD77EAA1B0}"/>
          </ac:spMkLst>
        </pc:spChg>
        <pc:spChg chg="add mod">
          <ac:chgData name="Huiming Ding" userId="6ff83cff-5437-4b14-95a9-40818dba4f01" providerId="ADAL" clId="{EE812FB8-8183-44FC-89AD-3D0285D0A4D5}" dt="2026-02-25T10:49:41.952" v="5674" actId="20577"/>
          <ac:spMkLst>
            <pc:docMk/>
            <pc:sldMk cId="118228914" sldId="281"/>
            <ac:spMk id="22" creationId="{84DD6FB3-073E-7B9A-8DE3-1ABC78AD14C3}"/>
          </ac:spMkLst>
        </pc:spChg>
        <pc:spChg chg="add mod">
          <ac:chgData name="Huiming Ding" userId="6ff83cff-5437-4b14-95a9-40818dba4f01" providerId="ADAL" clId="{EE812FB8-8183-44FC-89AD-3D0285D0A4D5}" dt="2026-02-25T10:49:43.907" v="5675" actId="20577"/>
          <ac:spMkLst>
            <pc:docMk/>
            <pc:sldMk cId="118228914" sldId="281"/>
            <ac:spMk id="23" creationId="{0E119EA0-54B8-4311-A714-EA92E54C07BC}"/>
          </ac:spMkLst>
        </pc:spChg>
      </pc:sldChg>
      <pc:sldChg chg="modSp add mod modNotesTx">
        <pc:chgData name="Huiming Ding" userId="6ff83cff-5437-4b14-95a9-40818dba4f01" providerId="ADAL" clId="{EE812FB8-8183-44FC-89AD-3D0285D0A4D5}" dt="2026-03-10T15:38:54.380" v="22793" actId="113"/>
        <pc:sldMkLst>
          <pc:docMk/>
          <pc:sldMk cId="1316310485" sldId="282"/>
        </pc:sldMkLst>
        <pc:spChg chg="mod">
          <ac:chgData name="Huiming Ding" userId="6ff83cff-5437-4b14-95a9-40818dba4f01" providerId="ADAL" clId="{EE812FB8-8183-44FC-89AD-3D0285D0A4D5}" dt="2026-03-10T12:18:14.879" v="22544" actId="947"/>
          <ac:spMkLst>
            <pc:docMk/>
            <pc:sldMk cId="1316310485" sldId="282"/>
            <ac:spMk id="7" creationId="{C702F01F-A80C-370F-B9BD-A489E495D174}"/>
          </ac:spMkLst>
        </pc:spChg>
        <pc:spChg chg="mod">
          <ac:chgData name="Huiming Ding" userId="6ff83cff-5437-4b14-95a9-40818dba4f01" providerId="ADAL" clId="{EE812FB8-8183-44FC-89AD-3D0285D0A4D5}" dt="2026-03-02T14:01:53.783" v="13771" actId="20577"/>
          <ac:spMkLst>
            <pc:docMk/>
            <pc:sldMk cId="1316310485" sldId="282"/>
            <ac:spMk id="10" creationId="{7DBC48EC-0DF3-EE15-7202-56CE29872C62}"/>
          </ac:spMkLst>
        </pc:spChg>
        <pc:spChg chg="mod">
          <ac:chgData name="Huiming Ding" userId="6ff83cff-5437-4b14-95a9-40818dba4f01" providerId="ADAL" clId="{EE812FB8-8183-44FC-89AD-3D0285D0A4D5}" dt="2026-03-02T14:01:56.547" v="13773" actId="20577"/>
          <ac:spMkLst>
            <pc:docMk/>
            <pc:sldMk cId="1316310485" sldId="282"/>
            <ac:spMk id="13" creationId="{BAD1EE3D-450F-73AA-8CD4-72F7881DAE10}"/>
          </ac:spMkLst>
        </pc:spChg>
        <pc:spChg chg="mod">
          <ac:chgData name="Huiming Ding" userId="6ff83cff-5437-4b14-95a9-40818dba4f01" providerId="ADAL" clId="{EE812FB8-8183-44FC-89AD-3D0285D0A4D5}" dt="2026-03-02T14:01:55.408" v="13772" actId="20577"/>
          <ac:spMkLst>
            <pc:docMk/>
            <pc:sldMk cId="1316310485" sldId="282"/>
            <ac:spMk id="14" creationId="{61FF8736-ECA1-A119-8ECD-CB4BC8708370}"/>
          </ac:spMkLst>
        </pc:spChg>
        <pc:spChg chg="mod">
          <ac:chgData name="Huiming Ding" userId="6ff83cff-5437-4b14-95a9-40818dba4f01" providerId="ADAL" clId="{EE812FB8-8183-44FC-89AD-3D0285D0A4D5}" dt="2026-03-02T14:02:00.130" v="13776" actId="20577"/>
          <ac:spMkLst>
            <pc:docMk/>
            <pc:sldMk cId="1316310485" sldId="282"/>
            <ac:spMk id="15" creationId="{0CB17AF6-D500-EA3B-8D62-9AF575533BE9}"/>
          </ac:spMkLst>
        </pc:spChg>
        <pc:spChg chg="mod">
          <ac:chgData name="Huiming Ding" userId="6ff83cff-5437-4b14-95a9-40818dba4f01" providerId="ADAL" clId="{EE812FB8-8183-44FC-89AD-3D0285D0A4D5}" dt="2026-03-02T14:01:58.864" v="13775" actId="20577"/>
          <ac:spMkLst>
            <pc:docMk/>
            <pc:sldMk cId="1316310485" sldId="282"/>
            <ac:spMk id="16" creationId="{E95FFA5B-7F74-2B9B-0D4A-7C3219DC62C5}"/>
          </ac:spMkLst>
        </pc:spChg>
        <pc:spChg chg="mod">
          <ac:chgData name="Huiming Ding" userId="6ff83cff-5437-4b14-95a9-40818dba4f01" providerId="ADAL" clId="{EE812FB8-8183-44FC-89AD-3D0285D0A4D5}" dt="2026-03-02T14:01:57.649" v="13774" actId="20577"/>
          <ac:spMkLst>
            <pc:docMk/>
            <pc:sldMk cId="1316310485" sldId="282"/>
            <ac:spMk id="17" creationId="{002ED8CA-EEA9-3154-DE8E-99062934B0D3}"/>
          </ac:spMkLst>
        </pc:spChg>
      </pc:sldChg>
      <pc:sldChg chg="addSp delSp modSp add del mod modNotesTx">
        <pc:chgData name="Huiming Ding" userId="6ff83cff-5437-4b14-95a9-40818dba4f01" providerId="ADAL" clId="{EE812FB8-8183-44FC-89AD-3D0285D0A4D5}" dt="2026-03-09T22:29:41.910" v="22526" actId="20577"/>
        <pc:sldMkLst>
          <pc:docMk/>
          <pc:sldMk cId="3558516490" sldId="283"/>
        </pc:sldMkLst>
        <pc:spChg chg="add del mod">
          <ac:chgData name="Huiming Ding" userId="6ff83cff-5437-4b14-95a9-40818dba4f01" providerId="ADAL" clId="{EE812FB8-8183-44FC-89AD-3D0285D0A4D5}" dt="2026-02-27T11:15:16.372" v="10424" actId="478"/>
          <ac:spMkLst>
            <pc:docMk/>
            <pc:sldMk cId="3558516490" sldId="283"/>
            <ac:spMk id="5" creationId="{F2610C92-FC8A-3691-70B2-4BE8BD74D6A7}"/>
          </ac:spMkLst>
        </pc:spChg>
        <pc:spChg chg="mod">
          <ac:chgData name="Huiming Ding" userId="6ff83cff-5437-4b14-95a9-40818dba4f01" providerId="ADAL" clId="{EE812FB8-8183-44FC-89AD-3D0285D0A4D5}" dt="2026-03-09T22:29:41.910" v="22526" actId="20577"/>
          <ac:spMkLst>
            <pc:docMk/>
            <pc:sldMk cId="3558516490" sldId="283"/>
            <ac:spMk id="7" creationId="{2AE79EF1-6184-7F38-7052-7D8AA3EE5728}"/>
          </ac:spMkLst>
        </pc:spChg>
        <pc:spChg chg="mod">
          <ac:chgData name="Huiming Ding" userId="6ff83cff-5437-4b14-95a9-40818dba4f01" providerId="ADAL" clId="{EE812FB8-8183-44FC-89AD-3D0285D0A4D5}" dt="2026-03-02T14:02:29.468" v="13788" actId="20577"/>
          <ac:spMkLst>
            <pc:docMk/>
            <pc:sldMk cId="3558516490" sldId="283"/>
            <ac:spMk id="89" creationId="{214A1C39-7432-E94B-F87D-1E2B36A160F7}"/>
          </ac:spMkLst>
        </pc:spChg>
        <pc:spChg chg="mod">
          <ac:chgData name="Huiming Ding" userId="6ff83cff-5437-4b14-95a9-40818dba4f01" providerId="ADAL" clId="{EE812FB8-8183-44FC-89AD-3D0285D0A4D5}" dt="2026-03-02T14:02:31.944" v="13790" actId="20577"/>
          <ac:spMkLst>
            <pc:docMk/>
            <pc:sldMk cId="3558516490" sldId="283"/>
            <ac:spMk id="90" creationId="{A8820C09-8234-276F-CAFE-F2EF67BBB0FC}"/>
          </ac:spMkLst>
        </pc:spChg>
        <pc:spChg chg="add mod">
          <ac:chgData name="Huiming Ding" userId="6ff83cff-5437-4b14-95a9-40818dba4f01" providerId="ADAL" clId="{EE812FB8-8183-44FC-89AD-3D0285D0A4D5}" dt="2026-03-02T14:02:30.770" v="13789" actId="20577"/>
          <ac:spMkLst>
            <pc:docMk/>
            <pc:sldMk cId="3558516490" sldId="283"/>
            <ac:spMk id="91" creationId="{CB7D5F12-F10E-346E-1F9E-35910DD84244}"/>
          </ac:spMkLst>
        </pc:spChg>
        <pc:spChg chg="add mod">
          <ac:chgData name="Huiming Ding" userId="6ff83cff-5437-4b14-95a9-40818dba4f01" providerId="ADAL" clId="{EE812FB8-8183-44FC-89AD-3D0285D0A4D5}" dt="2026-03-02T14:02:36.806" v="13793" actId="20577"/>
          <ac:spMkLst>
            <pc:docMk/>
            <pc:sldMk cId="3558516490" sldId="283"/>
            <ac:spMk id="92" creationId="{51ABE388-3DB0-3356-43CD-F62D56AC3453}"/>
          </ac:spMkLst>
        </pc:spChg>
        <pc:spChg chg="add mod">
          <ac:chgData name="Huiming Ding" userId="6ff83cff-5437-4b14-95a9-40818dba4f01" providerId="ADAL" clId="{EE812FB8-8183-44FC-89AD-3D0285D0A4D5}" dt="2026-03-02T14:02:35.515" v="13792" actId="20577"/>
          <ac:spMkLst>
            <pc:docMk/>
            <pc:sldMk cId="3558516490" sldId="283"/>
            <ac:spMk id="93" creationId="{328B5561-9EF7-3AD8-5B24-E1C63B71C0EF}"/>
          </ac:spMkLst>
        </pc:spChg>
        <pc:spChg chg="mod">
          <ac:chgData name="Huiming Ding" userId="6ff83cff-5437-4b14-95a9-40818dba4f01" providerId="ADAL" clId="{EE812FB8-8183-44FC-89AD-3D0285D0A4D5}" dt="2026-03-02T14:02:33.249" v="13791" actId="20577"/>
          <ac:spMkLst>
            <pc:docMk/>
            <pc:sldMk cId="3558516490" sldId="283"/>
            <ac:spMk id="94" creationId="{35B3387A-34F6-A06B-4D7B-B51A10553164}"/>
          </ac:spMkLst>
        </pc:spChg>
        <pc:spChg chg="add mod">
          <ac:chgData name="Huiming Ding" userId="6ff83cff-5437-4b14-95a9-40818dba4f01" providerId="ADAL" clId="{EE812FB8-8183-44FC-89AD-3D0285D0A4D5}" dt="2026-02-27T11:15:18.316" v="10425"/>
          <ac:spMkLst>
            <pc:docMk/>
            <pc:sldMk cId="3558516490" sldId="283"/>
            <ac:spMk id="111" creationId="{21E05F7F-9DAA-73F5-FC83-4199212883A9}"/>
          </ac:spMkLst>
        </pc:spChg>
        <pc:spChg chg="add mod">
          <ac:chgData name="Huiming Ding" userId="6ff83cff-5437-4b14-95a9-40818dba4f01" providerId="ADAL" clId="{EE812FB8-8183-44FC-89AD-3D0285D0A4D5}" dt="2026-02-27T16:35:39.075" v="11332" actId="1076"/>
          <ac:spMkLst>
            <pc:docMk/>
            <pc:sldMk cId="3558516490" sldId="283"/>
            <ac:spMk id="122" creationId="{D1969EA8-219B-3277-B28D-D20312AF1E0C}"/>
          </ac:spMkLst>
        </pc:spChg>
        <pc:spChg chg="add mod">
          <ac:chgData name="Huiming Ding" userId="6ff83cff-5437-4b14-95a9-40818dba4f01" providerId="ADAL" clId="{EE812FB8-8183-44FC-89AD-3D0285D0A4D5}" dt="2026-03-02T14:02:45.833" v="13798" actId="20577"/>
          <ac:spMkLst>
            <pc:docMk/>
            <pc:sldMk cId="3558516490" sldId="283"/>
            <ac:spMk id="123" creationId="{6D0C1AE9-3CF1-EE32-2805-82C2AB6F7F99}"/>
          </ac:spMkLst>
        </pc:spChg>
        <pc:spChg chg="add mod">
          <ac:chgData name="Huiming Ding" userId="6ff83cff-5437-4b14-95a9-40818dba4f01" providerId="ADAL" clId="{EE812FB8-8183-44FC-89AD-3D0285D0A4D5}" dt="2026-03-02T14:02:48.588" v="13799" actId="20577"/>
          <ac:spMkLst>
            <pc:docMk/>
            <pc:sldMk cId="3558516490" sldId="283"/>
            <ac:spMk id="124" creationId="{0509050A-C127-C1A4-9ED4-F22A00D5C2B1}"/>
          </ac:spMkLst>
        </pc:spChg>
        <pc:spChg chg="add mod">
          <ac:chgData name="Huiming Ding" userId="6ff83cff-5437-4b14-95a9-40818dba4f01" providerId="ADAL" clId="{EE812FB8-8183-44FC-89AD-3D0285D0A4D5}" dt="2026-02-27T16:32:45.240" v="11252" actId="1037"/>
          <ac:spMkLst>
            <pc:docMk/>
            <pc:sldMk cId="3558516490" sldId="283"/>
            <ac:spMk id="129" creationId="{CD26E7EA-924A-3A0E-D4A8-E8DC82F2BE26}"/>
          </ac:spMkLst>
        </pc:spChg>
        <pc:spChg chg="add mod">
          <ac:chgData name="Huiming Ding" userId="6ff83cff-5437-4b14-95a9-40818dba4f01" providerId="ADAL" clId="{EE812FB8-8183-44FC-89AD-3D0285D0A4D5}" dt="2026-03-05T10:10:17.580" v="17009" actId="20577"/>
          <ac:spMkLst>
            <pc:docMk/>
            <pc:sldMk cId="3558516490" sldId="283"/>
            <ac:spMk id="131" creationId="{ABD95100-52D4-C691-EDA4-284858406A9D}"/>
          </ac:spMkLst>
        </pc:spChg>
        <pc:spChg chg="mod">
          <ac:chgData name="Huiming Ding" userId="6ff83cff-5437-4b14-95a9-40818dba4f01" providerId="ADAL" clId="{EE812FB8-8183-44FC-89AD-3D0285D0A4D5}" dt="2026-02-27T16:33:54.545" v="11314" actId="1035"/>
          <ac:spMkLst>
            <pc:docMk/>
            <pc:sldMk cId="3558516490" sldId="283"/>
            <ac:spMk id="132" creationId="{75AB036A-426E-CC0B-A2E8-1BBDA3899864}"/>
          </ac:spMkLst>
        </pc:spChg>
        <pc:spChg chg="mod">
          <ac:chgData name="Huiming Ding" userId="6ff83cff-5437-4b14-95a9-40818dba4f01" providerId="ADAL" clId="{EE812FB8-8183-44FC-89AD-3D0285D0A4D5}" dt="2026-03-05T10:10:23.528" v="17011" actId="20577"/>
          <ac:spMkLst>
            <pc:docMk/>
            <pc:sldMk cId="3558516490" sldId="283"/>
            <ac:spMk id="134" creationId="{3ABA0158-51E5-C9D8-B4A9-E3E021642FDA}"/>
          </ac:spMkLst>
        </pc:spChg>
        <pc:spChg chg="add mod">
          <ac:chgData name="Huiming Ding" userId="6ff83cff-5437-4b14-95a9-40818dba4f01" providerId="ADAL" clId="{EE812FB8-8183-44FC-89AD-3D0285D0A4D5}" dt="2026-03-02T14:02:53.850" v="13801" actId="20577"/>
          <ac:spMkLst>
            <pc:docMk/>
            <pc:sldMk cId="3558516490" sldId="283"/>
            <ac:spMk id="135" creationId="{47EF6A2F-C10C-2559-76F8-DC33DCB1420A}"/>
          </ac:spMkLst>
        </pc:spChg>
        <pc:spChg chg="add mod">
          <ac:chgData name="Huiming Ding" userId="6ff83cff-5437-4b14-95a9-40818dba4f01" providerId="ADAL" clId="{EE812FB8-8183-44FC-89AD-3D0285D0A4D5}" dt="2026-03-02T14:02:56.766" v="13804" actId="20577"/>
          <ac:spMkLst>
            <pc:docMk/>
            <pc:sldMk cId="3558516490" sldId="283"/>
            <ac:spMk id="136" creationId="{B8058E35-1809-DC52-8DB7-A9E89D265076}"/>
          </ac:spMkLst>
        </pc:spChg>
        <pc:spChg chg="add mod">
          <ac:chgData name="Huiming Ding" userId="6ff83cff-5437-4b14-95a9-40818dba4f01" providerId="ADAL" clId="{EE812FB8-8183-44FC-89AD-3D0285D0A4D5}" dt="2026-02-27T16:34:12.639" v="11317" actId="1035"/>
          <ac:spMkLst>
            <pc:docMk/>
            <pc:sldMk cId="3558516490" sldId="283"/>
            <ac:spMk id="137" creationId="{D139F0E3-6455-989E-5420-D139B899E6C3}"/>
          </ac:spMkLst>
        </pc:spChg>
        <pc:spChg chg="add mod">
          <ac:chgData name="Huiming Ding" userId="6ff83cff-5437-4b14-95a9-40818dba4f01" providerId="ADAL" clId="{EE812FB8-8183-44FC-89AD-3D0285D0A4D5}" dt="2026-03-05T10:10:26.962" v="17013" actId="20577"/>
          <ac:spMkLst>
            <pc:docMk/>
            <pc:sldMk cId="3558516490" sldId="283"/>
            <ac:spMk id="139" creationId="{752F2129-20C7-B15F-077A-138557E3CB20}"/>
          </ac:spMkLst>
        </pc:spChg>
        <pc:spChg chg="add mod">
          <ac:chgData name="Huiming Ding" userId="6ff83cff-5437-4b14-95a9-40818dba4f01" providerId="ADAL" clId="{EE812FB8-8183-44FC-89AD-3D0285D0A4D5}" dt="2026-02-27T16:34:37.225" v="11325" actId="1035"/>
          <ac:spMkLst>
            <pc:docMk/>
            <pc:sldMk cId="3558516490" sldId="283"/>
            <ac:spMk id="140" creationId="{C8925955-87AF-BEB4-74DF-EDEDA52920F4}"/>
          </ac:spMkLst>
        </pc:spChg>
        <pc:spChg chg="add mod">
          <ac:chgData name="Huiming Ding" userId="6ff83cff-5437-4b14-95a9-40818dba4f01" providerId="ADAL" clId="{EE812FB8-8183-44FC-89AD-3D0285D0A4D5}" dt="2026-03-05T10:10:43.538" v="17020" actId="1037"/>
          <ac:spMkLst>
            <pc:docMk/>
            <pc:sldMk cId="3558516490" sldId="283"/>
            <ac:spMk id="142" creationId="{0BDCB62D-7B16-D182-8D96-5489C2AB3A28}"/>
          </ac:spMkLst>
        </pc:spChg>
        <pc:cxnChg chg="mod">
          <ac:chgData name="Huiming Ding" userId="6ff83cff-5437-4b14-95a9-40818dba4f01" providerId="ADAL" clId="{EE812FB8-8183-44FC-89AD-3D0285D0A4D5}" dt="2026-02-27T16:35:39.075" v="11332" actId="1076"/>
          <ac:cxnSpMkLst>
            <pc:docMk/>
            <pc:sldMk cId="3558516490" sldId="283"/>
            <ac:cxnSpMk id="120" creationId="{7178FC87-C6A0-7D25-6D3C-DB15A0E02DEA}"/>
          </ac:cxnSpMkLst>
        </pc:cxnChg>
        <pc:cxnChg chg="mod">
          <ac:chgData name="Huiming Ding" userId="6ff83cff-5437-4b14-95a9-40818dba4f01" providerId="ADAL" clId="{EE812FB8-8183-44FC-89AD-3D0285D0A4D5}" dt="2026-02-27T16:35:39.075" v="11332" actId="1076"/>
          <ac:cxnSpMkLst>
            <pc:docMk/>
            <pc:sldMk cId="3558516490" sldId="283"/>
            <ac:cxnSpMk id="125" creationId="{63AD532D-9800-535F-CECA-56FB19518A10}"/>
          </ac:cxnSpMkLst>
        </pc:cxnChg>
        <pc:cxnChg chg="mod">
          <ac:chgData name="Huiming Ding" userId="6ff83cff-5437-4b14-95a9-40818dba4f01" providerId="ADAL" clId="{EE812FB8-8183-44FC-89AD-3D0285D0A4D5}" dt="2026-02-27T16:35:39.075" v="11332" actId="1076"/>
          <ac:cxnSpMkLst>
            <pc:docMk/>
            <pc:sldMk cId="3558516490" sldId="283"/>
            <ac:cxnSpMk id="126" creationId="{B8C5AEB6-7A63-BFF9-29AD-3355DA47AFE6}"/>
          </ac:cxnSpMkLst>
        </pc:cxnChg>
        <pc:cxnChg chg="mod">
          <ac:chgData name="Huiming Ding" userId="6ff83cff-5437-4b14-95a9-40818dba4f01" providerId="ADAL" clId="{EE812FB8-8183-44FC-89AD-3D0285D0A4D5}" dt="2026-02-27T16:35:54.214" v="11335" actId="14100"/>
          <ac:cxnSpMkLst>
            <pc:docMk/>
            <pc:sldMk cId="3558516490" sldId="283"/>
            <ac:cxnSpMk id="127" creationId="{225A84F9-2427-BC8A-E84A-7F215D08CF09}"/>
          </ac:cxnSpMkLst>
        </pc:cxnChg>
        <pc:cxnChg chg="mod">
          <ac:chgData name="Huiming Ding" userId="6ff83cff-5437-4b14-95a9-40818dba4f01" providerId="ADAL" clId="{EE812FB8-8183-44FC-89AD-3D0285D0A4D5}" dt="2026-02-27T16:35:56.656" v="11336" actId="14100"/>
          <ac:cxnSpMkLst>
            <pc:docMk/>
            <pc:sldMk cId="3558516490" sldId="283"/>
            <ac:cxnSpMk id="128" creationId="{82913807-DBBA-99AD-37C7-5EAF9F1BB9BF}"/>
          </ac:cxnSpMkLst>
        </pc:cxnChg>
        <pc:cxnChg chg="mod">
          <ac:chgData name="Huiming Ding" userId="6ff83cff-5437-4b14-95a9-40818dba4f01" providerId="ADAL" clId="{EE812FB8-8183-44FC-89AD-3D0285D0A4D5}" dt="2026-02-27T16:32:45.240" v="11252" actId="1037"/>
          <ac:cxnSpMkLst>
            <pc:docMk/>
            <pc:sldMk cId="3558516490" sldId="283"/>
            <ac:cxnSpMk id="130" creationId="{2FB999A3-4328-F8BC-B718-66A3341D5934}"/>
          </ac:cxnSpMkLst>
        </pc:cxnChg>
        <pc:cxnChg chg="mod">
          <ac:chgData name="Huiming Ding" userId="6ff83cff-5437-4b14-95a9-40818dba4f01" providerId="ADAL" clId="{EE812FB8-8183-44FC-89AD-3D0285D0A4D5}" dt="2026-02-27T16:33:54.545" v="11314" actId="1035"/>
          <ac:cxnSpMkLst>
            <pc:docMk/>
            <pc:sldMk cId="3558516490" sldId="283"/>
            <ac:cxnSpMk id="133" creationId="{2467D120-A221-478F-C055-E19ECD1BE8D9}"/>
          </ac:cxnSpMkLst>
        </pc:cxnChg>
        <pc:cxnChg chg="add mod">
          <ac:chgData name="Huiming Ding" userId="6ff83cff-5437-4b14-95a9-40818dba4f01" providerId="ADAL" clId="{EE812FB8-8183-44FC-89AD-3D0285D0A4D5}" dt="2026-02-27T16:34:12.639" v="11317" actId="1035"/>
          <ac:cxnSpMkLst>
            <pc:docMk/>
            <pc:sldMk cId="3558516490" sldId="283"/>
            <ac:cxnSpMk id="138" creationId="{084D5D3C-9F1B-0374-6E9D-E4DF8977790A}"/>
          </ac:cxnSpMkLst>
        </pc:cxnChg>
        <pc:cxnChg chg="add mod">
          <ac:chgData name="Huiming Ding" userId="6ff83cff-5437-4b14-95a9-40818dba4f01" providerId="ADAL" clId="{EE812FB8-8183-44FC-89AD-3D0285D0A4D5}" dt="2026-02-27T16:34:37.225" v="11325" actId="1035"/>
          <ac:cxnSpMkLst>
            <pc:docMk/>
            <pc:sldMk cId="3558516490" sldId="283"/>
            <ac:cxnSpMk id="141" creationId="{C730D436-1926-AF20-6E70-DCA0053ABED8}"/>
          </ac:cxnSpMkLst>
        </pc:cxnChg>
        <pc:cxnChg chg="add mod">
          <ac:chgData name="Huiming Ding" userId="6ff83cff-5437-4b14-95a9-40818dba4f01" providerId="ADAL" clId="{EE812FB8-8183-44FC-89AD-3D0285D0A4D5}" dt="2026-02-27T16:35:47.494" v="11333" actId="14100"/>
          <ac:cxnSpMkLst>
            <pc:docMk/>
            <pc:sldMk cId="3558516490" sldId="283"/>
            <ac:cxnSpMk id="143" creationId="{84728C3A-10A9-2A2F-EDB8-AE7133B4B094}"/>
          </ac:cxnSpMkLst>
        </pc:cxnChg>
        <pc:cxnChg chg="add mod">
          <ac:chgData name="Huiming Ding" userId="6ff83cff-5437-4b14-95a9-40818dba4f01" providerId="ADAL" clId="{EE812FB8-8183-44FC-89AD-3D0285D0A4D5}" dt="2026-02-27T16:35:50.465" v="11334" actId="14100"/>
          <ac:cxnSpMkLst>
            <pc:docMk/>
            <pc:sldMk cId="3558516490" sldId="283"/>
            <ac:cxnSpMk id="145" creationId="{C7C089E4-A4DD-7950-2E6E-F9BA3707EBE9}"/>
          </ac:cxnSpMkLst>
        </pc:cxnChg>
      </pc:sldChg>
      <pc:sldChg chg="addSp delSp modSp add mod modNotesTx">
        <pc:chgData name="Huiming Ding" userId="6ff83cff-5437-4b14-95a9-40818dba4f01" providerId="ADAL" clId="{EE812FB8-8183-44FC-89AD-3D0285D0A4D5}" dt="2026-03-10T17:44:33.325" v="22836" actId="20577"/>
        <pc:sldMkLst>
          <pc:docMk/>
          <pc:sldMk cId="1180337924" sldId="284"/>
        </pc:sldMkLst>
        <pc:spChg chg="mod">
          <ac:chgData name="Huiming Ding" userId="6ff83cff-5437-4b14-95a9-40818dba4f01" providerId="ADAL" clId="{EE812FB8-8183-44FC-89AD-3D0285D0A4D5}" dt="2026-02-25T16:36:50.292" v="6478" actId="20577"/>
          <ac:spMkLst>
            <pc:docMk/>
            <pc:sldMk cId="1180337924" sldId="284"/>
            <ac:spMk id="5" creationId="{9F2CFF6C-B0B2-1040-203D-1DBDB42BEBD7}"/>
          </ac:spMkLst>
        </pc:spChg>
        <pc:spChg chg="add del mod">
          <ac:chgData name="Huiming Ding" userId="6ff83cff-5437-4b14-95a9-40818dba4f01" providerId="ADAL" clId="{EE812FB8-8183-44FC-89AD-3D0285D0A4D5}" dt="2026-03-09T22:23:07.684" v="22471" actId="404"/>
          <ac:spMkLst>
            <pc:docMk/>
            <pc:sldMk cId="1180337924" sldId="284"/>
            <ac:spMk id="7" creationId="{E1FA7C28-DF1C-A1AD-254F-D83BEFAA115D}"/>
          </ac:spMkLst>
        </pc:spChg>
        <pc:spChg chg="mod">
          <ac:chgData name="Huiming Ding" userId="6ff83cff-5437-4b14-95a9-40818dba4f01" providerId="ADAL" clId="{EE812FB8-8183-44FC-89AD-3D0285D0A4D5}" dt="2026-03-02T14:02:03.767" v="13777" actId="20577"/>
          <ac:spMkLst>
            <pc:docMk/>
            <pc:sldMk cId="1180337924" sldId="284"/>
            <ac:spMk id="10" creationId="{FAC37FAD-E6BA-D4C1-8E03-920DB3F60E85}"/>
          </ac:spMkLst>
        </pc:spChg>
        <pc:spChg chg="add mod">
          <ac:chgData name="Huiming Ding" userId="6ff83cff-5437-4b14-95a9-40818dba4f01" providerId="ADAL" clId="{EE812FB8-8183-44FC-89AD-3D0285D0A4D5}" dt="2026-03-05T14:16:57.311" v="18100" actId="207"/>
          <ac:spMkLst>
            <pc:docMk/>
            <pc:sldMk cId="1180337924" sldId="284"/>
            <ac:spMk id="11" creationId="{C82E43CC-51A7-286E-D694-5F1FDD839E5A}"/>
          </ac:spMkLst>
        </pc:spChg>
        <pc:spChg chg="mod">
          <ac:chgData name="Huiming Ding" userId="6ff83cff-5437-4b14-95a9-40818dba4f01" providerId="ADAL" clId="{EE812FB8-8183-44FC-89AD-3D0285D0A4D5}" dt="2026-03-02T14:02:05.968" v="13779" actId="20577"/>
          <ac:spMkLst>
            <pc:docMk/>
            <pc:sldMk cId="1180337924" sldId="284"/>
            <ac:spMk id="13" creationId="{4ECEB8DF-A193-5769-1BCC-11C68FF9E37A}"/>
          </ac:spMkLst>
        </pc:spChg>
        <pc:spChg chg="mod">
          <ac:chgData name="Huiming Ding" userId="6ff83cff-5437-4b14-95a9-40818dba4f01" providerId="ADAL" clId="{EE812FB8-8183-44FC-89AD-3D0285D0A4D5}" dt="2026-03-02T14:02:04.819" v="13778" actId="20577"/>
          <ac:spMkLst>
            <pc:docMk/>
            <pc:sldMk cId="1180337924" sldId="284"/>
            <ac:spMk id="14" creationId="{B9D6A5F8-2EA3-C9EC-741E-AE4525D71A36}"/>
          </ac:spMkLst>
        </pc:spChg>
        <pc:spChg chg="mod">
          <ac:chgData name="Huiming Ding" userId="6ff83cff-5437-4b14-95a9-40818dba4f01" providerId="ADAL" clId="{EE812FB8-8183-44FC-89AD-3D0285D0A4D5}" dt="2026-03-02T14:02:09.830" v="13782" actId="20577"/>
          <ac:spMkLst>
            <pc:docMk/>
            <pc:sldMk cId="1180337924" sldId="284"/>
            <ac:spMk id="15" creationId="{4F9B920D-A377-539F-8006-D7F2AB15514D}"/>
          </ac:spMkLst>
        </pc:spChg>
        <pc:spChg chg="mod">
          <ac:chgData name="Huiming Ding" userId="6ff83cff-5437-4b14-95a9-40818dba4f01" providerId="ADAL" clId="{EE812FB8-8183-44FC-89AD-3D0285D0A4D5}" dt="2026-03-02T14:02:08.259" v="13781" actId="20577"/>
          <ac:spMkLst>
            <pc:docMk/>
            <pc:sldMk cId="1180337924" sldId="284"/>
            <ac:spMk id="16" creationId="{5975B87B-8FEB-3C19-1B28-5134338AA6CD}"/>
          </ac:spMkLst>
        </pc:spChg>
        <pc:spChg chg="mod">
          <ac:chgData name="Huiming Ding" userId="6ff83cff-5437-4b14-95a9-40818dba4f01" providerId="ADAL" clId="{EE812FB8-8183-44FC-89AD-3D0285D0A4D5}" dt="2026-03-02T14:02:06.980" v="13780" actId="20577"/>
          <ac:spMkLst>
            <pc:docMk/>
            <pc:sldMk cId="1180337924" sldId="284"/>
            <ac:spMk id="17" creationId="{3B2D84C7-15E3-8BE2-6808-7448EC640AFC}"/>
          </ac:spMkLst>
        </pc:spChg>
      </pc:sldChg>
      <pc:sldChg chg="addSp delSp modSp add mod modNotesTx">
        <pc:chgData name="Huiming Ding" userId="6ff83cff-5437-4b14-95a9-40818dba4f01" providerId="ADAL" clId="{EE812FB8-8183-44FC-89AD-3D0285D0A4D5}" dt="2026-03-10T15:56:19.571" v="22794" actId="20577"/>
        <pc:sldMkLst>
          <pc:docMk/>
          <pc:sldMk cId="2820590089" sldId="285"/>
        </pc:sldMkLst>
        <pc:spChg chg="mod">
          <ac:chgData name="Huiming Ding" userId="6ff83cff-5437-4b14-95a9-40818dba4f01" providerId="ADAL" clId="{EE812FB8-8183-44FC-89AD-3D0285D0A4D5}" dt="2026-02-26T15:50:37.132" v="7454" actId="20577"/>
          <ac:spMkLst>
            <pc:docMk/>
            <pc:sldMk cId="2820590089" sldId="285"/>
            <ac:spMk id="4" creationId="{3AA25852-08CE-EAEC-76FC-3244210CDD21}"/>
          </ac:spMkLst>
        </pc:spChg>
        <pc:spChg chg="mod">
          <ac:chgData name="Huiming Ding" userId="6ff83cff-5437-4b14-95a9-40818dba4f01" providerId="ADAL" clId="{EE812FB8-8183-44FC-89AD-3D0285D0A4D5}" dt="2026-02-26T15:44:09.650" v="7211" actId="20577"/>
          <ac:spMkLst>
            <pc:docMk/>
            <pc:sldMk cId="2820590089" sldId="285"/>
            <ac:spMk id="5" creationId="{57A6D81F-7394-B4C4-58DC-6CE46C952788}"/>
          </ac:spMkLst>
        </pc:spChg>
        <pc:spChg chg="mod">
          <ac:chgData name="Huiming Ding" userId="6ff83cff-5437-4b14-95a9-40818dba4f01" providerId="ADAL" clId="{EE812FB8-8183-44FC-89AD-3D0285D0A4D5}" dt="2026-03-02T14:02:15.219" v="13783" actId="20577"/>
          <ac:spMkLst>
            <pc:docMk/>
            <pc:sldMk cId="2820590089" sldId="285"/>
            <ac:spMk id="10" creationId="{8671B38C-5CAE-1BB1-7C86-4696F819E547}"/>
          </ac:spMkLst>
        </pc:spChg>
        <pc:spChg chg="mod">
          <ac:chgData name="Huiming Ding" userId="6ff83cff-5437-4b14-95a9-40818dba4f01" providerId="ADAL" clId="{EE812FB8-8183-44FC-89AD-3D0285D0A4D5}" dt="2026-03-02T14:02:17.727" v="13785" actId="20577"/>
          <ac:spMkLst>
            <pc:docMk/>
            <pc:sldMk cId="2820590089" sldId="285"/>
            <ac:spMk id="13" creationId="{DAFCA479-8152-F654-013C-8D3EC1789E67}"/>
          </ac:spMkLst>
        </pc:spChg>
        <pc:spChg chg="mod">
          <ac:chgData name="Huiming Ding" userId="6ff83cff-5437-4b14-95a9-40818dba4f01" providerId="ADAL" clId="{EE812FB8-8183-44FC-89AD-3D0285D0A4D5}" dt="2026-03-02T14:02:16.237" v="13784" actId="20577"/>
          <ac:spMkLst>
            <pc:docMk/>
            <pc:sldMk cId="2820590089" sldId="285"/>
            <ac:spMk id="14" creationId="{8088AAC0-E77F-041A-9BB1-0D3BC2AE8204}"/>
          </ac:spMkLst>
        </pc:spChg>
        <pc:spChg chg="mod">
          <ac:chgData name="Huiming Ding" userId="6ff83cff-5437-4b14-95a9-40818dba4f01" providerId="ADAL" clId="{EE812FB8-8183-44FC-89AD-3D0285D0A4D5}" dt="2026-03-02T14:02:21.097" v="13787" actId="20577"/>
          <ac:spMkLst>
            <pc:docMk/>
            <pc:sldMk cId="2820590089" sldId="285"/>
            <ac:spMk id="16" creationId="{30195065-2743-1041-17FD-601057E86F56}"/>
          </ac:spMkLst>
        </pc:spChg>
        <pc:spChg chg="mod">
          <ac:chgData name="Huiming Ding" userId="6ff83cff-5437-4b14-95a9-40818dba4f01" providerId="ADAL" clId="{EE812FB8-8183-44FC-89AD-3D0285D0A4D5}" dt="2026-03-02T14:02:19.182" v="13786" actId="20577"/>
          <ac:spMkLst>
            <pc:docMk/>
            <pc:sldMk cId="2820590089" sldId="285"/>
            <ac:spMk id="17" creationId="{AC60A4AD-0E27-B248-B8C3-58A0965F7A60}"/>
          </ac:spMkLst>
        </pc:spChg>
        <pc:spChg chg="add mod">
          <ac:chgData name="Huiming Ding" userId="6ff83cff-5437-4b14-95a9-40818dba4f01" providerId="ADAL" clId="{EE812FB8-8183-44FC-89AD-3D0285D0A4D5}" dt="2026-02-27T17:38:47.146" v="11521" actId="14100"/>
          <ac:spMkLst>
            <pc:docMk/>
            <pc:sldMk cId="2820590089" sldId="285"/>
            <ac:spMk id="34" creationId="{FB922FE1-7496-1692-E565-31D02CB148A6}"/>
          </ac:spMkLst>
        </pc:spChg>
        <pc:cxnChg chg="add mod">
          <ac:chgData name="Huiming Ding" userId="6ff83cff-5437-4b14-95a9-40818dba4f01" providerId="ADAL" clId="{EE812FB8-8183-44FC-89AD-3D0285D0A4D5}" dt="2026-03-05T10:06:00.203" v="17000" actId="14100"/>
          <ac:cxnSpMkLst>
            <pc:docMk/>
            <pc:sldMk cId="2820590089" sldId="285"/>
            <ac:cxnSpMk id="7" creationId="{F6F74567-C8F2-439C-7D70-172F719D9584}"/>
          </ac:cxnSpMkLst>
        </pc:cxnChg>
        <pc:cxnChg chg="mod">
          <ac:chgData name="Huiming Ding" userId="6ff83cff-5437-4b14-95a9-40818dba4f01" providerId="ADAL" clId="{EE812FB8-8183-44FC-89AD-3D0285D0A4D5}" dt="2026-02-26T15:45:21.944" v="7229" actId="1076"/>
          <ac:cxnSpMkLst>
            <pc:docMk/>
            <pc:sldMk cId="2820590089" sldId="285"/>
            <ac:cxnSpMk id="19" creationId="{49417999-0918-CAD0-0BCB-991A66A8FE1F}"/>
          </ac:cxnSpMkLst>
        </pc:cxnChg>
        <pc:cxnChg chg="mod">
          <ac:chgData name="Huiming Ding" userId="6ff83cff-5437-4b14-95a9-40818dba4f01" providerId="ADAL" clId="{EE812FB8-8183-44FC-89AD-3D0285D0A4D5}" dt="2026-02-26T15:45:21.944" v="7229" actId="1076"/>
          <ac:cxnSpMkLst>
            <pc:docMk/>
            <pc:sldMk cId="2820590089" sldId="285"/>
            <ac:cxnSpMk id="33" creationId="{47ACD310-4520-9107-3393-576ACFF987A3}"/>
          </ac:cxnSpMkLst>
        </pc:cxnChg>
        <pc:cxnChg chg="mod">
          <ac:chgData name="Huiming Ding" userId="6ff83cff-5437-4b14-95a9-40818dba4f01" providerId="ADAL" clId="{EE812FB8-8183-44FC-89AD-3D0285D0A4D5}" dt="2026-02-26T15:45:21.944" v="7229" actId="1076"/>
          <ac:cxnSpMkLst>
            <pc:docMk/>
            <pc:sldMk cId="2820590089" sldId="285"/>
            <ac:cxnSpMk id="35" creationId="{511FFED5-2EF5-885B-CB3E-F5820C5FF604}"/>
          </ac:cxnSpMkLst>
        </pc:cxnChg>
        <pc:cxnChg chg="add mod">
          <ac:chgData name="Huiming Ding" userId="6ff83cff-5437-4b14-95a9-40818dba4f01" providerId="ADAL" clId="{EE812FB8-8183-44FC-89AD-3D0285D0A4D5}" dt="2026-02-27T17:38:47.146" v="11521" actId="14100"/>
          <ac:cxnSpMkLst>
            <pc:docMk/>
            <pc:sldMk cId="2820590089" sldId="285"/>
            <ac:cxnSpMk id="37" creationId="{5BCC6571-B9F7-3F3D-59B2-7CA4E7774322}"/>
          </ac:cxnSpMkLst>
        </pc:cxnChg>
        <pc:cxnChg chg="mod">
          <ac:chgData name="Huiming Ding" userId="6ff83cff-5437-4b14-95a9-40818dba4f01" providerId="ADAL" clId="{EE812FB8-8183-44FC-89AD-3D0285D0A4D5}" dt="2026-02-26T15:45:21.944" v="7229" actId="1076"/>
          <ac:cxnSpMkLst>
            <pc:docMk/>
            <pc:sldMk cId="2820590089" sldId="285"/>
            <ac:cxnSpMk id="43" creationId="{52BCAE0E-EF8D-F709-A208-AE483B60E19F}"/>
          </ac:cxnSpMkLst>
        </pc:cxnChg>
        <pc:cxnChg chg="mod">
          <ac:chgData name="Huiming Ding" userId="6ff83cff-5437-4b14-95a9-40818dba4f01" providerId="ADAL" clId="{EE812FB8-8183-44FC-89AD-3D0285D0A4D5}" dt="2026-02-26T15:45:21.944" v="7229" actId="1076"/>
          <ac:cxnSpMkLst>
            <pc:docMk/>
            <pc:sldMk cId="2820590089" sldId="285"/>
            <ac:cxnSpMk id="45" creationId="{3203F1FD-47D2-536F-4118-F7A8190EBBE8}"/>
          </ac:cxnSpMkLst>
        </pc:cxnChg>
      </pc:sldChg>
      <pc:sldChg chg="addSp delSp modSp add mod modNotesTx">
        <pc:chgData name="Huiming Ding" userId="6ff83cff-5437-4b14-95a9-40818dba4f01" providerId="ADAL" clId="{EE812FB8-8183-44FC-89AD-3D0285D0A4D5}" dt="2026-03-08T17:14:54.029" v="21077" actId="20577"/>
        <pc:sldMkLst>
          <pc:docMk/>
          <pc:sldMk cId="713145979" sldId="286"/>
        </pc:sldMkLst>
        <pc:spChg chg="mod">
          <ac:chgData name="Huiming Ding" userId="6ff83cff-5437-4b14-95a9-40818dba4f01" providerId="ADAL" clId="{EE812FB8-8183-44FC-89AD-3D0285D0A4D5}" dt="2026-03-02T12:05:09.962" v="13302" actId="20577"/>
          <ac:spMkLst>
            <pc:docMk/>
            <pc:sldMk cId="713145979" sldId="286"/>
            <ac:spMk id="4" creationId="{C821E73D-7D09-3665-1340-AA141AACE77E}"/>
          </ac:spMkLst>
        </pc:spChg>
        <pc:spChg chg="mod">
          <ac:chgData name="Huiming Ding" userId="6ff83cff-5437-4b14-95a9-40818dba4f01" providerId="ADAL" clId="{EE812FB8-8183-44FC-89AD-3D0285D0A4D5}" dt="2026-02-26T16:32:59.307" v="7853" actId="20577"/>
          <ac:spMkLst>
            <pc:docMk/>
            <pc:sldMk cId="713145979" sldId="286"/>
            <ac:spMk id="5" creationId="{0537C92C-79D3-1BFB-35A3-164CCD53CC22}"/>
          </ac:spMkLst>
        </pc:spChg>
        <pc:spChg chg="add mod">
          <ac:chgData name="Huiming Ding" userId="6ff83cff-5437-4b14-95a9-40818dba4f01" providerId="ADAL" clId="{EE812FB8-8183-44FC-89AD-3D0285D0A4D5}" dt="2026-03-02T14:03:27.314" v="13816" actId="20577"/>
          <ac:spMkLst>
            <pc:docMk/>
            <pc:sldMk cId="713145979" sldId="286"/>
            <ac:spMk id="6" creationId="{678B2FBA-9735-E856-10ED-72028BAC538D}"/>
          </ac:spMkLst>
        </pc:spChg>
        <pc:spChg chg="mod">
          <ac:chgData name="Huiming Ding" userId="6ff83cff-5437-4b14-95a9-40818dba4f01" providerId="ADAL" clId="{EE812FB8-8183-44FC-89AD-3D0285D0A4D5}" dt="2026-03-02T15:51:38.157" v="13921" actId="20577"/>
          <ac:spMkLst>
            <pc:docMk/>
            <pc:sldMk cId="713145979" sldId="286"/>
            <ac:spMk id="7" creationId="{4EA8F8BA-46EE-C705-06D8-0A4E14164F50}"/>
          </ac:spMkLst>
        </pc:spChg>
        <pc:spChg chg="mod">
          <ac:chgData name="Huiming Ding" userId="6ff83cff-5437-4b14-95a9-40818dba4f01" providerId="ADAL" clId="{EE812FB8-8183-44FC-89AD-3D0285D0A4D5}" dt="2026-03-02T14:03:29.737" v="13818" actId="20577"/>
          <ac:spMkLst>
            <pc:docMk/>
            <pc:sldMk cId="713145979" sldId="286"/>
            <ac:spMk id="8" creationId="{E4BEA80E-D7F8-86D7-18EF-66138C7CE547}"/>
          </ac:spMkLst>
        </pc:spChg>
        <pc:spChg chg="add mod">
          <ac:chgData name="Huiming Ding" userId="6ff83cff-5437-4b14-95a9-40818dba4f01" providerId="ADAL" clId="{EE812FB8-8183-44FC-89AD-3D0285D0A4D5}" dt="2026-03-02T14:03:28.613" v="13817" actId="20577"/>
          <ac:spMkLst>
            <pc:docMk/>
            <pc:sldMk cId="713145979" sldId="286"/>
            <ac:spMk id="9" creationId="{C1CF6476-3593-0830-22B5-2676B0C38FC0}"/>
          </ac:spMkLst>
        </pc:spChg>
        <pc:spChg chg="add mod">
          <ac:chgData name="Huiming Ding" userId="6ff83cff-5437-4b14-95a9-40818dba4f01" providerId="ADAL" clId="{EE812FB8-8183-44FC-89AD-3D0285D0A4D5}" dt="2026-03-02T14:03:32.134" v="13820" actId="20577"/>
          <ac:spMkLst>
            <pc:docMk/>
            <pc:sldMk cId="713145979" sldId="286"/>
            <ac:spMk id="10" creationId="{41166C9B-6321-90F0-2818-65B3E880E0C9}"/>
          </ac:spMkLst>
        </pc:spChg>
        <pc:spChg chg="add mod">
          <ac:chgData name="Huiming Ding" userId="6ff83cff-5437-4b14-95a9-40818dba4f01" providerId="ADAL" clId="{EE812FB8-8183-44FC-89AD-3D0285D0A4D5}" dt="2026-03-02T14:03:31.038" v="13819" actId="20577"/>
          <ac:spMkLst>
            <pc:docMk/>
            <pc:sldMk cId="713145979" sldId="286"/>
            <ac:spMk id="11" creationId="{6EAAC508-B117-B5A0-0467-B0F01AB362FD}"/>
          </ac:spMkLst>
        </pc:spChg>
      </pc:sldChg>
      <pc:sldChg chg="addSp delSp modSp add mod ord modNotesTx">
        <pc:chgData name="Huiming Ding" userId="6ff83cff-5437-4b14-95a9-40818dba4f01" providerId="ADAL" clId="{EE812FB8-8183-44FC-89AD-3D0285D0A4D5}" dt="2026-03-09T22:20:45.930" v="22463" actId="1076"/>
        <pc:sldMkLst>
          <pc:docMk/>
          <pc:sldMk cId="405741656" sldId="287"/>
        </pc:sldMkLst>
        <pc:spChg chg="add mod">
          <ac:chgData name="Huiming Ding" userId="6ff83cff-5437-4b14-95a9-40818dba4f01" providerId="ADAL" clId="{EE812FB8-8183-44FC-89AD-3D0285D0A4D5}" dt="2026-02-27T10:31:19.331" v="10045" actId="1076"/>
          <ac:spMkLst>
            <pc:docMk/>
            <pc:sldMk cId="405741656" sldId="287"/>
            <ac:spMk id="34" creationId="{B0670847-12F0-07C2-16F7-D77FD675CCAC}"/>
          </ac:spMkLst>
        </pc:spChg>
        <pc:spChg chg="add mod">
          <ac:chgData name="Huiming Ding" userId="6ff83cff-5437-4b14-95a9-40818dba4f01" providerId="ADAL" clId="{EE812FB8-8183-44FC-89AD-3D0285D0A4D5}" dt="2026-03-09T22:20:45.930" v="22463" actId="1076"/>
          <ac:spMkLst>
            <pc:docMk/>
            <pc:sldMk cId="405741656" sldId="287"/>
            <ac:spMk id="90" creationId="{9C3CC1BF-B31E-BBA9-FE2A-C5B97B06F4EE}"/>
          </ac:spMkLst>
        </pc:spChg>
        <pc:spChg chg="add mod">
          <ac:chgData name="Huiming Ding" userId="6ff83cff-5437-4b14-95a9-40818dba4f01" providerId="ADAL" clId="{EE812FB8-8183-44FC-89AD-3D0285D0A4D5}" dt="2026-02-27T16:37:37.166" v="11343"/>
          <ac:spMkLst>
            <pc:docMk/>
            <pc:sldMk cId="405741656" sldId="287"/>
            <ac:spMk id="92" creationId="{DEF582EB-BC15-972B-F0B5-456F749414B1}"/>
          </ac:spMkLst>
        </pc:spChg>
        <pc:spChg chg="add mod">
          <ac:chgData name="Huiming Ding" userId="6ff83cff-5437-4b14-95a9-40818dba4f01" providerId="ADAL" clId="{EE812FB8-8183-44FC-89AD-3D0285D0A4D5}" dt="2026-02-27T16:37:37.166" v="11343"/>
          <ac:spMkLst>
            <pc:docMk/>
            <pc:sldMk cId="405741656" sldId="287"/>
            <ac:spMk id="93" creationId="{7F87DADE-8D06-F973-6CDB-106247FA66EF}"/>
          </ac:spMkLst>
        </pc:spChg>
        <pc:spChg chg="add mod">
          <ac:chgData name="Huiming Ding" userId="6ff83cff-5437-4b14-95a9-40818dba4f01" providerId="ADAL" clId="{EE812FB8-8183-44FC-89AD-3D0285D0A4D5}" dt="2026-02-27T16:37:37.166" v="11343"/>
          <ac:spMkLst>
            <pc:docMk/>
            <pc:sldMk cId="405741656" sldId="287"/>
            <ac:spMk id="96" creationId="{43CB32A8-6B21-ED08-48F8-6D42F93FCDC7}"/>
          </ac:spMkLst>
        </pc:spChg>
        <pc:cxnChg chg="add mod">
          <ac:chgData name="Huiming Ding" userId="6ff83cff-5437-4b14-95a9-40818dba4f01" providerId="ADAL" clId="{EE812FB8-8183-44FC-89AD-3D0285D0A4D5}" dt="2026-02-27T16:37:37.166" v="11343"/>
          <ac:cxnSpMkLst>
            <pc:docMk/>
            <pc:sldMk cId="405741656" sldId="287"/>
            <ac:cxnSpMk id="95" creationId="{6BF4BA0D-D7E4-083E-B30F-FEAADF6800F0}"/>
          </ac:cxnSpMkLst>
        </pc:cxnChg>
        <pc:cxnChg chg="add mod">
          <ac:chgData name="Huiming Ding" userId="6ff83cff-5437-4b14-95a9-40818dba4f01" providerId="ADAL" clId="{EE812FB8-8183-44FC-89AD-3D0285D0A4D5}" dt="2026-02-27T16:37:37.166" v="11343"/>
          <ac:cxnSpMkLst>
            <pc:docMk/>
            <pc:sldMk cId="405741656" sldId="287"/>
            <ac:cxnSpMk id="97" creationId="{7BE2782C-DCD9-8492-8A75-0A6764070552}"/>
          </ac:cxnSpMkLst>
        </pc:cxnChg>
        <pc:cxnChg chg="add mod">
          <ac:chgData name="Huiming Ding" userId="6ff83cff-5437-4b14-95a9-40818dba4f01" providerId="ADAL" clId="{EE812FB8-8183-44FC-89AD-3D0285D0A4D5}" dt="2026-02-27T16:37:37.166" v="11343"/>
          <ac:cxnSpMkLst>
            <pc:docMk/>
            <pc:sldMk cId="405741656" sldId="287"/>
            <ac:cxnSpMk id="98" creationId="{918580D5-0D80-480B-2E25-11DAF2D63425}"/>
          </ac:cxnSpMkLst>
        </pc:cxnChg>
      </pc:sldChg>
      <pc:sldChg chg="addSp delSp modSp add mod ord modNotesTx">
        <pc:chgData name="Huiming Ding" userId="6ff83cff-5437-4b14-95a9-40818dba4f01" providerId="ADAL" clId="{EE812FB8-8183-44FC-89AD-3D0285D0A4D5}" dt="2026-03-10T16:04:21.313" v="22795" actId="20577"/>
        <pc:sldMkLst>
          <pc:docMk/>
          <pc:sldMk cId="2696586468" sldId="288"/>
        </pc:sldMkLst>
        <pc:spChg chg="add mod">
          <ac:chgData name="Huiming Ding" userId="6ff83cff-5437-4b14-95a9-40818dba4f01" providerId="ADAL" clId="{EE812FB8-8183-44FC-89AD-3D0285D0A4D5}" dt="2026-02-27T16:36:59.451" v="11341"/>
          <ac:spMkLst>
            <pc:docMk/>
            <pc:sldMk cId="2696586468" sldId="288"/>
            <ac:spMk id="8" creationId="{CDA6052A-F1CD-AF13-8582-FDB6A9AA5C42}"/>
          </ac:spMkLst>
        </pc:spChg>
        <pc:spChg chg="add mod">
          <ac:chgData name="Huiming Ding" userId="6ff83cff-5437-4b14-95a9-40818dba4f01" providerId="ADAL" clId="{EE812FB8-8183-44FC-89AD-3D0285D0A4D5}" dt="2026-03-02T14:03:06.151" v="13805" actId="20577"/>
          <ac:spMkLst>
            <pc:docMk/>
            <pc:sldMk cId="2696586468" sldId="288"/>
            <ac:spMk id="11" creationId="{BFA5FCD3-23B9-7351-AF22-2D856EC175D5}"/>
          </ac:spMkLst>
        </pc:spChg>
        <pc:spChg chg="mod">
          <ac:chgData name="Huiming Ding" userId="6ff83cff-5437-4b14-95a9-40818dba4f01" providerId="ADAL" clId="{EE812FB8-8183-44FC-89AD-3D0285D0A4D5}" dt="2026-03-02T14:03:08.782" v="13807" actId="20577"/>
          <ac:spMkLst>
            <pc:docMk/>
            <pc:sldMk cId="2696586468" sldId="288"/>
            <ac:spMk id="24" creationId="{C330B476-AEBE-E30D-5F42-82FFE5D0275B}"/>
          </ac:spMkLst>
        </pc:spChg>
        <pc:spChg chg="add mod">
          <ac:chgData name="Huiming Ding" userId="6ff83cff-5437-4b14-95a9-40818dba4f01" providerId="ADAL" clId="{EE812FB8-8183-44FC-89AD-3D0285D0A4D5}" dt="2026-03-02T14:03:07.710" v="13806" actId="20577"/>
          <ac:spMkLst>
            <pc:docMk/>
            <pc:sldMk cId="2696586468" sldId="288"/>
            <ac:spMk id="25" creationId="{EA23AC7F-28D9-8866-2DAD-07F1B46DAEE2}"/>
          </ac:spMkLst>
        </pc:spChg>
        <pc:spChg chg="add mod">
          <ac:chgData name="Huiming Ding" userId="6ff83cff-5437-4b14-95a9-40818dba4f01" providerId="ADAL" clId="{EE812FB8-8183-44FC-89AD-3D0285D0A4D5}" dt="2026-03-02T14:03:14.987" v="13811" actId="20577"/>
          <ac:spMkLst>
            <pc:docMk/>
            <pc:sldMk cId="2696586468" sldId="288"/>
            <ac:spMk id="28" creationId="{BB4439D8-0FFD-AE4E-1124-6A054FB064F5}"/>
          </ac:spMkLst>
        </pc:spChg>
        <pc:spChg chg="add mod">
          <ac:chgData name="Huiming Ding" userId="6ff83cff-5437-4b14-95a9-40818dba4f01" providerId="ADAL" clId="{EE812FB8-8183-44FC-89AD-3D0285D0A4D5}" dt="2026-03-02T14:03:13.160" v="13810" actId="20577"/>
          <ac:spMkLst>
            <pc:docMk/>
            <pc:sldMk cId="2696586468" sldId="288"/>
            <ac:spMk id="36" creationId="{4A75E347-9913-5101-8D5D-67A8E3933899}"/>
          </ac:spMkLst>
        </pc:spChg>
        <pc:spChg chg="add mod">
          <ac:chgData name="Huiming Ding" userId="6ff83cff-5437-4b14-95a9-40818dba4f01" providerId="ADAL" clId="{EE812FB8-8183-44FC-89AD-3D0285D0A4D5}" dt="2026-03-02T14:03:10.054" v="13808" actId="20577"/>
          <ac:spMkLst>
            <pc:docMk/>
            <pc:sldMk cId="2696586468" sldId="288"/>
            <ac:spMk id="37" creationId="{045C02FA-26CF-8287-D8CD-C66F7002957E}"/>
          </ac:spMkLst>
        </pc:spChg>
        <pc:spChg chg="add mod">
          <ac:chgData name="Huiming Ding" userId="6ff83cff-5437-4b14-95a9-40818dba4f01" providerId="ADAL" clId="{EE812FB8-8183-44FC-89AD-3D0285D0A4D5}" dt="2026-02-27T16:36:59.451" v="11341"/>
          <ac:spMkLst>
            <pc:docMk/>
            <pc:sldMk cId="2696586468" sldId="288"/>
            <ac:spMk id="49" creationId="{86BFAB20-9FCA-F5AA-4025-31807047E2C0}"/>
          </ac:spMkLst>
        </pc:spChg>
        <pc:spChg chg="add mod">
          <ac:chgData name="Huiming Ding" userId="6ff83cff-5437-4b14-95a9-40818dba4f01" providerId="ADAL" clId="{EE812FB8-8183-44FC-89AD-3D0285D0A4D5}" dt="2026-02-27T16:36:59.451" v="11341"/>
          <ac:spMkLst>
            <pc:docMk/>
            <pc:sldMk cId="2696586468" sldId="288"/>
            <ac:spMk id="61" creationId="{6A257B2F-9415-98B8-CA5D-C69C30D658E6}"/>
          </ac:spMkLst>
        </pc:spChg>
        <pc:spChg chg="add mod">
          <ac:chgData name="Huiming Ding" userId="6ff83cff-5437-4b14-95a9-40818dba4f01" providerId="ADAL" clId="{EE812FB8-8183-44FC-89AD-3D0285D0A4D5}" dt="2026-02-27T16:36:59.451" v="11341"/>
          <ac:spMkLst>
            <pc:docMk/>
            <pc:sldMk cId="2696586468" sldId="288"/>
            <ac:spMk id="84" creationId="{1C6C3CD9-A325-BD88-DB09-C2674B369B8A}"/>
          </ac:spMkLst>
        </pc:spChg>
        <pc:spChg chg="add mod">
          <ac:chgData name="Huiming Ding" userId="6ff83cff-5437-4b14-95a9-40818dba4f01" providerId="ADAL" clId="{EE812FB8-8183-44FC-89AD-3D0285D0A4D5}" dt="2026-03-05T10:11:15.787" v="17038" actId="20577"/>
          <ac:spMkLst>
            <pc:docMk/>
            <pc:sldMk cId="2696586468" sldId="288"/>
            <ac:spMk id="85" creationId="{E35F5E6C-E358-12D8-8295-CC83425896E7}"/>
          </ac:spMkLst>
        </pc:spChg>
        <pc:spChg chg="mod">
          <ac:chgData name="Huiming Ding" userId="6ff83cff-5437-4b14-95a9-40818dba4f01" providerId="ADAL" clId="{EE812FB8-8183-44FC-89AD-3D0285D0A4D5}" dt="2026-03-05T10:11:23.523" v="17040" actId="20577"/>
          <ac:spMkLst>
            <pc:docMk/>
            <pc:sldMk cId="2696586468" sldId="288"/>
            <ac:spMk id="86" creationId="{92F5BE73-1BB5-5606-9EB5-DD94A101D667}"/>
          </ac:spMkLst>
        </pc:spChg>
        <pc:spChg chg="mod">
          <ac:chgData name="Huiming Ding" userId="6ff83cff-5437-4b14-95a9-40818dba4f01" providerId="ADAL" clId="{EE812FB8-8183-44FC-89AD-3D0285D0A4D5}" dt="2026-03-05T17:09:08.189" v="20734" actId="1036"/>
          <ac:spMkLst>
            <pc:docMk/>
            <pc:sldMk cId="2696586468" sldId="288"/>
            <ac:spMk id="90" creationId="{2862A7A6-723A-27DE-7C07-4ED2E810896E}"/>
          </ac:spMkLst>
        </pc:spChg>
        <pc:spChg chg="mod">
          <ac:chgData name="Huiming Ding" userId="6ff83cff-5437-4b14-95a9-40818dba4f01" providerId="ADAL" clId="{EE812FB8-8183-44FC-89AD-3D0285D0A4D5}" dt="2026-03-05T10:12:19.588" v="17047" actId="20577"/>
          <ac:spMkLst>
            <pc:docMk/>
            <pc:sldMk cId="2696586468" sldId="288"/>
            <ac:spMk id="97" creationId="{DD1A7EEC-529D-A51B-D3C2-7233E08EB143}"/>
          </ac:spMkLst>
        </pc:spChg>
        <pc:spChg chg="mod">
          <ac:chgData name="Huiming Ding" userId="6ff83cff-5437-4b14-95a9-40818dba4f01" providerId="ADAL" clId="{EE812FB8-8183-44FC-89AD-3D0285D0A4D5}" dt="2026-03-05T10:12:22.979" v="17049" actId="20577"/>
          <ac:spMkLst>
            <pc:docMk/>
            <pc:sldMk cId="2696586468" sldId="288"/>
            <ac:spMk id="100" creationId="{654F85F8-613E-B66A-E25E-D6D5BE31BB6D}"/>
          </ac:spMkLst>
        </pc:spChg>
        <pc:spChg chg="mod">
          <ac:chgData name="Huiming Ding" userId="6ff83cff-5437-4b14-95a9-40818dba4f01" providerId="ADAL" clId="{EE812FB8-8183-44FC-89AD-3D0285D0A4D5}" dt="2026-03-05T10:11:25.638" v="17042" actId="20577"/>
          <ac:spMkLst>
            <pc:docMk/>
            <pc:sldMk cId="2696586468" sldId="288"/>
            <ac:spMk id="101" creationId="{380C7746-EFAE-3B1F-73E3-EA3A57E219B8}"/>
          </ac:spMkLst>
        </pc:spChg>
        <pc:spChg chg="mod">
          <ac:chgData name="Huiming Ding" userId="6ff83cff-5437-4b14-95a9-40818dba4f01" providerId="ADAL" clId="{EE812FB8-8183-44FC-89AD-3D0285D0A4D5}" dt="2026-03-05T10:11:30.175" v="17045" actId="20577"/>
          <ac:spMkLst>
            <pc:docMk/>
            <pc:sldMk cId="2696586468" sldId="288"/>
            <ac:spMk id="102" creationId="{85FE033B-BAF1-9A6C-C198-950DF64CE3F3}"/>
          </ac:spMkLst>
        </pc:spChg>
        <pc:spChg chg="mod">
          <ac:chgData name="Huiming Ding" userId="6ff83cff-5437-4b14-95a9-40818dba4f01" providerId="ADAL" clId="{EE812FB8-8183-44FC-89AD-3D0285D0A4D5}" dt="2026-03-05T10:12:27.178" v="17051" actId="20577"/>
          <ac:spMkLst>
            <pc:docMk/>
            <pc:sldMk cId="2696586468" sldId="288"/>
            <ac:spMk id="105" creationId="{0A11E31D-BEC8-5CE6-539C-262810AB5B01}"/>
          </ac:spMkLst>
        </pc:spChg>
        <pc:spChg chg="mod">
          <ac:chgData name="Huiming Ding" userId="6ff83cff-5437-4b14-95a9-40818dba4f01" providerId="ADAL" clId="{EE812FB8-8183-44FC-89AD-3D0285D0A4D5}" dt="2026-03-05T10:12:35.515" v="17058" actId="1037"/>
          <ac:spMkLst>
            <pc:docMk/>
            <pc:sldMk cId="2696586468" sldId="288"/>
            <ac:spMk id="108" creationId="{A584A2AE-EADA-EB84-DF27-0713166AA310}"/>
          </ac:spMkLst>
        </pc:spChg>
      </pc:sldChg>
      <pc:sldChg chg="delSp modSp add mod modNotesTx">
        <pc:chgData name="Huiming Ding" userId="6ff83cff-5437-4b14-95a9-40818dba4f01" providerId="ADAL" clId="{EE812FB8-8183-44FC-89AD-3D0285D0A4D5}" dt="2026-03-08T17:39:31.326" v="21233" actId="20577"/>
        <pc:sldMkLst>
          <pc:docMk/>
          <pc:sldMk cId="1146486269" sldId="289"/>
        </pc:sldMkLst>
        <pc:spChg chg="mod">
          <ac:chgData name="Huiming Ding" userId="6ff83cff-5437-4b14-95a9-40818dba4f01" providerId="ADAL" clId="{EE812FB8-8183-44FC-89AD-3D0285D0A4D5}" dt="2026-02-27T16:17:25.355" v="11079" actId="20577"/>
          <ac:spMkLst>
            <pc:docMk/>
            <pc:sldMk cId="1146486269" sldId="289"/>
            <ac:spMk id="5" creationId="{75F73F7E-27CE-CF1E-65DE-DB30AE59786D}"/>
          </ac:spMkLst>
        </pc:spChg>
        <pc:spChg chg="mod">
          <ac:chgData name="Huiming Ding" userId="6ff83cff-5437-4b14-95a9-40818dba4f01" providerId="ADAL" clId="{EE812FB8-8183-44FC-89AD-3D0285D0A4D5}" dt="2026-03-08T17:39:31.326" v="21233" actId="20577"/>
          <ac:spMkLst>
            <pc:docMk/>
            <pc:sldMk cId="1146486269" sldId="289"/>
            <ac:spMk id="7" creationId="{0D573591-2D00-5822-B211-43DF87912004}"/>
          </ac:spMkLst>
        </pc:spChg>
      </pc:sldChg>
      <pc:sldChg chg="addSp delSp modSp add mod ord modNotesTx">
        <pc:chgData name="Huiming Ding" userId="6ff83cff-5437-4b14-95a9-40818dba4f01" providerId="ADAL" clId="{EE812FB8-8183-44FC-89AD-3D0285D0A4D5}" dt="2026-03-10T16:14:23.132" v="22827" actId="20577"/>
        <pc:sldMkLst>
          <pc:docMk/>
          <pc:sldMk cId="4020640505" sldId="290"/>
        </pc:sldMkLst>
        <pc:spChg chg="add mod">
          <ac:chgData name="Huiming Ding" userId="6ff83cff-5437-4b14-95a9-40818dba4f01" providerId="ADAL" clId="{EE812FB8-8183-44FC-89AD-3D0285D0A4D5}" dt="2026-03-02T12:12:48.800" v="13371" actId="1076"/>
          <ac:spMkLst>
            <pc:docMk/>
            <pc:sldMk cId="4020640505" sldId="290"/>
            <ac:spMk id="6" creationId="{74FFCA43-852F-FFDB-23F1-107545948F7D}"/>
          </ac:spMkLst>
        </pc:spChg>
        <pc:spChg chg="add mod">
          <ac:chgData name="Huiming Ding" userId="6ff83cff-5437-4b14-95a9-40818dba4f01" providerId="ADAL" clId="{EE812FB8-8183-44FC-89AD-3D0285D0A4D5}" dt="2026-03-02T12:13:27.146" v="13379" actId="20577"/>
          <ac:spMkLst>
            <pc:docMk/>
            <pc:sldMk cId="4020640505" sldId="290"/>
            <ac:spMk id="7" creationId="{D2DE725F-C9CF-0682-A813-5469D31AE05E}"/>
          </ac:spMkLst>
        </pc:spChg>
        <pc:spChg chg="add mod">
          <ac:chgData name="Huiming Ding" userId="6ff83cff-5437-4b14-95a9-40818dba4f01" providerId="ADAL" clId="{EE812FB8-8183-44FC-89AD-3D0285D0A4D5}" dt="2026-03-02T12:13:23.731" v="13377" actId="20577"/>
          <ac:spMkLst>
            <pc:docMk/>
            <pc:sldMk cId="4020640505" sldId="290"/>
            <ac:spMk id="10" creationId="{6D5BD085-3976-8380-B780-0287B60881D0}"/>
          </ac:spMkLst>
        </pc:spChg>
        <pc:spChg chg="mod">
          <ac:chgData name="Huiming Ding" userId="6ff83cff-5437-4b14-95a9-40818dba4f01" providerId="ADAL" clId="{EE812FB8-8183-44FC-89AD-3D0285D0A4D5}" dt="2026-03-09T22:23:00.280" v="22470" actId="1035"/>
          <ac:spMkLst>
            <pc:docMk/>
            <pc:sldMk cId="4020640505" sldId="290"/>
            <ac:spMk id="90" creationId="{800BDBC4-87C2-4C57-25B1-E75BB7F71A95}"/>
          </ac:spMkLst>
        </pc:spChg>
        <pc:cxnChg chg="add mod">
          <ac:chgData name="Huiming Ding" userId="6ff83cff-5437-4b14-95a9-40818dba4f01" providerId="ADAL" clId="{EE812FB8-8183-44FC-89AD-3D0285D0A4D5}" dt="2026-03-02T12:08:58.389" v="13323" actId="1582"/>
          <ac:cxnSpMkLst>
            <pc:docMk/>
            <pc:sldMk cId="4020640505" sldId="290"/>
            <ac:cxnSpMk id="5" creationId="{AEEC8A0D-3C7F-B6B8-5547-EE5A0128BC78}"/>
          </ac:cxnSpMkLst>
        </pc:cxnChg>
      </pc:sldChg>
      <pc:sldChg chg="modSp add mod modNotesTx">
        <pc:chgData name="Huiming Ding" userId="6ff83cff-5437-4b14-95a9-40818dba4f01" providerId="ADAL" clId="{EE812FB8-8183-44FC-89AD-3D0285D0A4D5}" dt="2026-03-10T16:33:54.300" v="22833" actId="20577"/>
        <pc:sldMkLst>
          <pc:docMk/>
          <pc:sldMk cId="2611871480" sldId="291"/>
        </pc:sldMkLst>
        <pc:spChg chg="mod">
          <ac:chgData name="Huiming Ding" userId="6ff83cff-5437-4b14-95a9-40818dba4f01" providerId="ADAL" clId="{EE812FB8-8183-44FC-89AD-3D0285D0A4D5}" dt="2026-03-10T16:33:54.300" v="22833" actId="20577"/>
          <ac:spMkLst>
            <pc:docMk/>
            <pc:sldMk cId="2611871480" sldId="291"/>
            <ac:spMk id="7" creationId="{7C1CA7A8-FD76-1048-1045-F8D4FEBE9728}"/>
          </ac:spMkLst>
        </pc:spChg>
      </pc:sldChg>
      <pc:sldChg chg="delSp modSp add mod modNotesTx">
        <pc:chgData name="Huiming Ding" userId="6ff83cff-5437-4b14-95a9-40818dba4f01" providerId="ADAL" clId="{EE812FB8-8183-44FC-89AD-3D0285D0A4D5}" dt="2026-03-02T16:35:18.320" v="14149" actId="20577"/>
        <pc:sldMkLst>
          <pc:docMk/>
          <pc:sldMk cId="4154021688" sldId="292"/>
        </pc:sldMkLst>
        <pc:spChg chg="mod">
          <ac:chgData name="Huiming Ding" userId="6ff83cff-5437-4b14-95a9-40818dba4f01" providerId="ADAL" clId="{EE812FB8-8183-44FC-89AD-3D0285D0A4D5}" dt="2026-03-02T16:35:00.832" v="14148" actId="1076"/>
          <ac:spMkLst>
            <pc:docMk/>
            <pc:sldMk cId="4154021688" sldId="292"/>
            <ac:spMk id="7" creationId="{5C28D324-0BE9-F5D4-C6E1-7C39783200DF}"/>
          </ac:spMkLst>
        </pc:spChg>
      </pc:sldChg>
      <pc:sldChg chg="modSp add mod modNotesTx">
        <pc:chgData name="Huiming Ding" userId="6ff83cff-5437-4b14-95a9-40818dba4f01" providerId="ADAL" clId="{EE812FB8-8183-44FC-89AD-3D0285D0A4D5}" dt="2026-03-09T22:23:54.870" v="22497" actId="404"/>
        <pc:sldMkLst>
          <pc:docMk/>
          <pc:sldMk cId="37753588" sldId="293"/>
        </pc:sldMkLst>
        <pc:spChg chg="mod">
          <ac:chgData name="Huiming Ding" userId="6ff83cff-5437-4b14-95a9-40818dba4f01" providerId="ADAL" clId="{EE812FB8-8183-44FC-89AD-3D0285D0A4D5}" dt="2026-03-09T22:23:54.870" v="22497" actId="404"/>
          <ac:spMkLst>
            <pc:docMk/>
            <pc:sldMk cId="37753588" sldId="293"/>
            <ac:spMk id="7" creationId="{42F20A60-B2AF-FD53-CF84-14B624C54E5D}"/>
          </ac:spMkLst>
        </pc:spChg>
      </pc:sldChg>
      <pc:sldChg chg="modSp add mod modNotesTx">
        <pc:chgData name="Huiming Ding" userId="6ff83cff-5437-4b14-95a9-40818dba4f01" providerId="ADAL" clId="{EE812FB8-8183-44FC-89AD-3D0285D0A4D5}" dt="2026-03-09T22:24:16.143" v="22525" actId="1036"/>
        <pc:sldMkLst>
          <pc:docMk/>
          <pc:sldMk cId="2776453890" sldId="294"/>
        </pc:sldMkLst>
        <pc:spChg chg="mod">
          <ac:chgData name="Huiming Ding" userId="6ff83cff-5437-4b14-95a9-40818dba4f01" providerId="ADAL" clId="{EE812FB8-8183-44FC-89AD-3D0285D0A4D5}" dt="2026-03-09T22:24:16.143" v="22525" actId="1036"/>
          <ac:spMkLst>
            <pc:docMk/>
            <pc:sldMk cId="2776453890" sldId="294"/>
            <ac:spMk id="7" creationId="{C5E3BE12-0C19-DA10-5F7D-131DDC691885}"/>
          </ac:spMkLst>
        </pc:spChg>
      </pc:sldChg>
      <pc:sldChg chg="modSp add mod">
        <pc:chgData name="Huiming Ding" userId="6ff83cff-5437-4b14-95a9-40818dba4f01" providerId="ADAL" clId="{EE812FB8-8183-44FC-89AD-3D0285D0A4D5}" dt="2026-03-09T14:50:25.457" v="21712" actId="114"/>
        <pc:sldMkLst>
          <pc:docMk/>
          <pc:sldMk cId="1411241299" sldId="295"/>
        </pc:sldMkLst>
        <pc:spChg chg="mod">
          <ac:chgData name="Huiming Ding" userId="6ff83cff-5437-4b14-95a9-40818dba4f01" providerId="ADAL" clId="{EE812FB8-8183-44FC-89AD-3D0285D0A4D5}" dt="2026-03-09T14:45:42.247" v="21647" actId="1035"/>
          <ac:spMkLst>
            <pc:docMk/>
            <pc:sldMk cId="1411241299" sldId="295"/>
            <ac:spMk id="5" creationId="{629BAF97-87A0-5D66-ACAD-3FA833F4B4F3}"/>
          </ac:spMkLst>
        </pc:spChg>
        <pc:spChg chg="mod">
          <ac:chgData name="Huiming Ding" userId="6ff83cff-5437-4b14-95a9-40818dba4f01" providerId="ADAL" clId="{EE812FB8-8183-44FC-89AD-3D0285D0A4D5}" dt="2026-03-09T14:50:25.457" v="21712" actId="114"/>
          <ac:spMkLst>
            <pc:docMk/>
            <pc:sldMk cId="1411241299" sldId="295"/>
            <ac:spMk id="7" creationId="{D90F2BAD-C302-2518-D434-B6AA9F1CC0C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88D59F-84DF-0C4A-A564-05F3AC6AA4FC}"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C607B-BC83-1C44-A501-8F981FF41469}" type="slidenum">
              <a:rPr lang="en-US" smtClean="0"/>
              <a:t>‹#›</a:t>
            </a:fld>
            <a:endParaRPr lang="en-US"/>
          </a:p>
        </p:txBody>
      </p:sp>
    </p:spTree>
    <p:extLst>
      <p:ext uri="{BB962C8B-B14F-4D97-AF65-F5344CB8AC3E}">
        <p14:creationId xmlns:p14="http://schemas.microsoft.com/office/powerpoint/2010/main" val="2389484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BC607B-BC83-1C44-A501-8F981FF41469}" type="slidenum">
              <a:rPr lang="en-US" smtClean="0"/>
              <a:t>1</a:t>
            </a:fld>
            <a:endParaRPr lang="en-US"/>
          </a:p>
        </p:txBody>
      </p:sp>
    </p:spTree>
    <p:extLst>
      <p:ext uri="{BB962C8B-B14F-4D97-AF65-F5344CB8AC3E}">
        <p14:creationId xmlns:p14="http://schemas.microsoft.com/office/powerpoint/2010/main" val="2645000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E333B-FB18-5882-2C43-DAD2E8FDAC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CDAD15-29B6-2C97-A563-9325B8A39D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BB3DDA-513E-8DC8-700B-B1CDC1A1F4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0CB16-A30C-4A5A-9A0F-0D21471C37FF}"/>
              </a:ext>
            </a:extLst>
          </p:cNvPr>
          <p:cNvSpPr>
            <a:spLocks noGrp="1"/>
          </p:cNvSpPr>
          <p:nvPr>
            <p:ph type="sldNum" sz="quarter" idx="5"/>
          </p:nvPr>
        </p:nvSpPr>
        <p:spPr/>
        <p:txBody>
          <a:bodyPr/>
          <a:lstStyle/>
          <a:p>
            <a:fld id="{59BC607B-BC83-1C44-A501-8F981FF41469}" type="slidenum">
              <a:rPr lang="en-US" smtClean="0"/>
              <a:t>10</a:t>
            </a:fld>
            <a:endParaRPr lang="en-US"/>
          </a:p>
        </p:txBody>
      </p:sp>
    </p:spTree>
    <p:extLst>
      <p:ext uri="{BB962C8B-B14F-4D97-AF65-F5344CB8AC3E}">
        <p14:creationId xmlns:p14="http://schemas.microsoft.com/office/powerpoint/2010/main" val="3795805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BFF35-06F8-C029-9E2D-67C928CB26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CEB03-7FF9-49B6-7F17-00326595DB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9D527-3F48-CFD0-8508-CDADC565EB1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A66C51E-F7E6-2211-2B37-FF6829CF2929}"/>
              </a:ext>
            </a:extLst>
          </p:cNvPr>
          <p:cNvSpPr>
            <a:spLocks noGrp="1"/>
          </p:cNvSpPr>
          <p:nvPr>
            <p:ph type="sldNum" sz="quarter" idx="5"/>
          </p:nvPr>
        </p:nvSpPr>
        <p:spPr/>
        <p:txBody>
          <a:bodyPr/>
          <a:lstStyle/>
          <a:p>
            <a:fld id="{59BC607B-BC83-1C44-A501-8F981FF41469}" type="slidenum">
              <a:rPr lang="en-US" smtClean="0"/>
              <a:t>11</a:t>
            </a:fld>
            <a:endParaRPr lang="en-US"/>
          </a:p>
        </p:txBody>
      </p:sp>
    </p:spTree>
    <p:extLst>
      <p:ext uri="{BB962C8B-B14F-4D97-AF65-F5344CB8AC3E}">
        <p14:creationId xmlns:p14="http://schemas.microsoft.com/office/powerpoint/2010/main" val="1887276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18949-5A2B-D21E-AFDD-37584A1E1A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1ED83D-0738-26BD-341D-0E27392286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8946F-2B44-A17B-8F63-3EA63346CC8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F504F80-64D8-189A-FD01-3B67C6B8C10E}"/>
              </a:ext>
            </a:extLst>
          </p:cNvPr>
          <p:cNvSpPr>
            <a:spLocks noGrp="1"/>
          </p:cNvSpPr>
          <p:nvPr>
            <p:ph type="sldNum" sz="quarter" idx="5"/>
          </p:nvPr>
        </p:nvSpPr>
        <p:spPr/>
        <p:txBody>
          <a:bodyPr/>
          <a:lstStyle/>
          <a:p>
            <a:fld id="{59BC607B-BC83-1C44-A501-8F981FF41469}" type="slidenum">
              <a:rPr lang="en-US" smtClean="0"/>
              <a:t>12</a:t>
            </a:fld>
            <a:endParaRPr lang="en-US"/>
          </a:p>
        </p:txBody>
      </p:sp>
    </p:spTree>
    <p:extLst>
      <p:ext uri="{BB962C8B-B14F-4D97-AF65-F5344CB8AC3E}">
        <p14:creationId xmlns:p14="http://schemas.microsoft.com/office/powerpoint/2010/main" val="2145023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04239-95CB-52D6-523F-156561022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DF546-9549-0218-87A9-7C06B23745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CEBE6A-1298-DC0B-5CB8-11BAF141C5B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C2E2D81-343C-5848-586C-421CA2DEBDC2}"/>
              </a:ext>
            </a:extLst>
          </p:cNvPr>
          <p:cNvSpPr>
            <a:spLocks noGrp="1"/>
          </p:cNvSpPr>
          <p:nvPr>
            <p:ph type="sldNum" sz="quarter" idx="5"/>
          </p:nvPr>
        </p:nvSpPr>
        <p:spPr/>
        <p:txBody>
          <a:bodyPr/>
          <a:lstStyle/>
          <a:p>
            <a:fld id="{59BC607B-BC83-1C44-A501-8F981FF41469}" type="slidenum">
              <a:rPr lang="en-US" smtClean="0"/>
              <a:t>13</a:t>
            </a:fld>
            <a:endParaRPr lang="en-US"/>
          </a:p>
        </p:txBody>
      </p:sp>
    </p:spTree>
    <p:extLst>
      <p:ext uri="{BB962C8B-B14F-4D97-AF65-F5344CB8AC3E}">
        <p14:creationId xmlns:p14="http://schemas.microsoft.com/office/powerpoint/2010/main" val="35436434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D26C5-3B7D-4914-1D60-4E30EFB13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D66E2-3587-C8C2-409C-A6EAECFDE2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18700E-3B33-6932-2785-D4B71C0F99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DD601A-8DDC-DB42-8099-A6A089034FF8}"/>
              </a:ext>
            </a:extLst>
          </p:cNvPr>
          <p:cNvSpPr>
            <a:spLocks noGrp="1"/>
          </p:cNvSpPr>
          <p:nvPr>
            <p:ph type="sldNum" sz="quarter" idx="5"/>
          </p:nvPr>
        </p:nvSpPr>
        <p:spPr/>
        <p:txBody>
          <a:bodyPr/>
          <a:lstStyle/>
          <a:p>
            <a:fld id="{59BC607B-BC83-1C44-A501-8F981FF41469}" type="slidenum">
              <a:rPr lang="en-US" smtClean="0"/>
              <a:t>14</a:t>
            </a:fld>
            <a:endParaRPr lang="en-US"/>
          </a:p>
        </p:txBody>
      </p:sp>
    </p:spTree>
    <p:extLst>
      <p:ext uri="{BB962C8B-B14F-4D97-AF65-F5344CB8AC3E}">
        <p14:creationId xmlns:p14="http://schemas.microsoft.com/office/powerpoint/2010/main" val="3228216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C0349-DC00-2DAC-1820-94B0E66EAD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3E6DC3-8F2B-DACD-416C-4224099D7B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5368FF-8C5E-6813-D36A-6FDDB1C8EF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C29D0C-69D4-0D81-AC26-AB08EDDFD10E}"/>
              </a:ext>
            </a:extLst>
          </p:cNvPr>
          <p:cNvSpPr>
            <a:spLocks noGrp="1"/>
          </p:cNvSpPr>
          <p:nvPr>
            <p:ph type="sldNum" sz="quarter" idx="5"/>
          </p:nvPr>
        </p:nvSpPr>
        <p:spPr/>
        <p:txBody>
          <a:bodyPr/>
          <a:lstStyle/>
          <a:p>
            <a:fld id="{59BC607B-BC83-1C44-A501-8F981FF41469}" type="slidenum">
              <a:rPr lang="en-US" smtClean="0"/>
              <a:t>15</a:t>
            </a:fld>
            <a:endParaRPr lang="en-US"/>
          </a:p>
        </p:txBody>
      </p:sp>
    </p:spTree>
    <p:extLst>
      <p:ext uri="{BB962C8B-B14F-4D97-AF65-F5344CB8AC3E}">
        <p14:creationId xmlns:p14="http://schemas.microsoft.com/office/powerpoint/2010/main" val="1542944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C3E43-2E80-2228-1487-DE33B1ADD5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B8118-4F18-6025-590B-A847E33969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75E592-933C-1921-C403-8E0E63BC84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B6DB89-84EE-57CF-9FE4-0F02AC1C026E}"/>
              </a:ext>
            </a:extLst>
          </p:cNvPr>
          <p:cNvSpPr>
            <a:spLocks noGrp="1"/>
          </p:cNvSpPr>
          <p:nvPr>
            <p:ph type="sldNum" sz="quarter" idx="5"/>
          </p:nvPr>
        </p:nvSpPr>
        <p:spPr/>
        <p:txBody>
          <a:bodyPr/>
          <a:lstStyle/>
          <a:p>
            <a:fld id="{59BC607B-BC83-1C44-A501-8F981FF41469}" type="slidenum">
              <a:rPr lang="en-US" smtClean="0"/>
              <a:t>16</a:t>
            </a:fld>
            <a:endParaRPr lang="en-US"/>
          </a:p>
        </p:txBody>
      </p:sp>
    </p:spTree>
    <p:extLst>
      <p:ext uri="{BB962C8B-B14F-4D97-AF65-F5344CB8AC3E}">
        <p14:creationId xmlns:p14="http://schemas.microsoft.com/office/powerpoint/2010/main" val="489944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2A565-7431-AF70-A47E-99B5154F90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FCA885-D260-97AA-A627-35AA8FC2F6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70AF1C-7E1F-27FC-5752-10C6DC62A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C7D84C-9839-E439-4100-017556747D21}"/>
              </a:ext>
            </a:extLst>
          </p:cNvPr>
          <p:cNvSpPr>
            <a:spLocks noGrp="1"/>
          </p:cNvSpPr>
          <p:nvPr>
            <p:ph type="sldNum" sz="quarter" idx="5"/>
          </p:nvPr>
        </p:nvSpPr>
        <p:spPr/>
        <p:txBody>
          <a:bodyPr/>
          <a:lstStyle/>
          <a:p>
            <a:fld id="{59BC607B-BC83-1C44-A501-8F981FF41469}" type="slidenum">
              <a:rPr lang="en-US" smtClean="0"/>
              <a:t>17</a:t>
            </a:fld>
            <a:endParaRPr lang="en-US"/>
          </a:p>
        </p:txBody>
      </p:sp>
    </p:spTree>
    <p:extLst>
      <p:ext uri="{BB962C8B-B14F-4D97-AF65-F5344CB8AC3E}">
        <p14:creationId xmlns:p14="http://schemas.microsoft.com/office/powerpoint/2010/main" val="3840848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C9B41-3104-ACF4-ED7C-65ACB3900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4CE8D0-B104-9B3D-8648-393BF60E5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B5C75B-1ECD-AAED-EE67-BF7AEA4FD2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C3F8F-BCCA-52F5-A05B-E8265D224392}"/>
              </a:ext>
            </a:extLst>
          </p:cNvPr>
          <p:cNvSpPr>
            <a:spLocks noGrp="1"/>
          </p:cNvSpPr>
          <p:nvPr>
            <p:ph type="sldNum" sz="quarter" idx="5"/>
          </p:nvPr>
        </p:nvSpPr>
        <p:spPr/>
        <p:txBody>
          <a:bodyPr/>
          <a:lstStyle/>
          <a:p>
            <a:fld id="{59BC607B-BC83-1C44-A501-8F981FF41469}" type="slidenum">
              <a:rPr lang="en-US" smtClean="0"/>
              <a:t>18</a:t>
            </a:fld>
            <a:endParaRPr lang="en-US"/>
          </a:p>
        </p:txBody>
      </p:sp>
    </p:spTree>
    <p:extLst>
      <p:ext uri="{BB962C8B-B14F-4D97-AF65-F5344CB8AC3E}">
        <p14:creationId xmlns:p14="http://schemas.microsoft.com/office/powerpoint/2010/main" val="25370441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629A1-082D-10F2-0C77-0ECF32D070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5C150B-B955-A6E8-B44E-09C8C3AC5D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B3F628-1623-5B8F-0C23-3CCA6E0A2A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6F50C-1EB9-89A9-1B13-2B0757436F23}"/>
              </a:ext>
            </a:extLst>
          </p:cNvPr>
          <p:cNvSpPr>
            <a:spLocks noGrp="1"/>
          </p:cNvSpPr>
          <p:nvPr>
            <p:ph type="sldNum" sz="quarter" idx="5"/>
          </p:nvPr>
        </p:nvSpPr>
        <p:spPr/>
        <p:txBody>
          <a:bodyPr/>
          <a:lstStyle/>
          <a:p>
            <a:fld id="{59BC607B-BC83-1C44-A501-8F981FF41469}" type="slidenum">
              <a:rPr lang="en-US" smtClean="0"/>
              <a:t>19</a:t>
            </a:fld>
            <a:endParaRPr lang="en-US"/>
          </a:p>
        </p:txBody>
      </p:sp>
    </p:spTree>
    <p:extLst>
      <p:ext uri="{BB962C8B-B14F-4D97-AF65-F5344CB8AC3E}">
        <p14:creationId xmlns:p14="http://schemas.microsoft.com/office/powerpoint/2010/main" val="2668005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BC607B-BC83-1C44-A501-8F981FF41469}" type="slidenum">
              <a:rPr lang="en-US" smtClean="0"/>
              <a:t>2</a:t>
            </a:fld>
            <a:endParaRPr lang="en-US"/>
          </a:p>
        </p:txBody>
      </p:sp>
    </p:spTree>
    <p:extLst>
      <p:ext uri="{BB962C8B-B14F-4D97-AF65-F5344CB8AC3E}">
        <p14:creationId xmlns:p14="http://schemas.microsoft.com/office/powerpoint/2010/main" val="470902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9A295-600C-3B00-E4B6-1BE5FE21F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F0AEC0-8506-49B8-4D84-037FE7D5CA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C9CFB-F71B-E841-AA23-88CE782EB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FBFB6D-1427-C063-24B6-86CCD80DB4BE}"/>
              </a:ext>
            </a:extLst>
          </p:cNvPr>
          <p:cNvSpPr>
            <a:spLocks noGrp="1"/>
          </p:cNvSpPr>
          <p:nvPr>
            <p:ph type="sldNum" sz="quarter" idx="5"/>
          </p:nvPr>
        </p:nvSpPr>
        <p:spPr/>
        <p:txBody>
          <a:bodyPr/>
          <a:lstStyle/>
          <a:p>
            <a:fld id="{59BC607B-BC83-1C44-A501-8F981FF41469}" type="slidenum">
              <a:rPr lang="en-US" smtClean="0"/>
              <a:t>3</a:t>
            </a:fld>
            <a:endParaRPr lang="en-US"/>
          </a:p>
        </p:txBody>
      </p:sp>
    </p:spTree>
    <p:extLst>
      <p:ext uri="{BB962C8B-B14F-4D97-AF65-F5344CB8AC3E}">
        <p14:creationId xmlns:p14="http://schemas.microsoft.com/office/powerpoint/2010/main" val="400933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AA325-6192-5646-77D7-95741E23E3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9EDF25-E364-078C-9AC3-F3E8E1393E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C235E-D209-0CFC-E8C8-EC5883C7E30C}"/>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1151EB86-4AF7-A5FB-D69C-1159D243D0FB}"/>
              </a:ext>
            </a:extLst>
          </p:cNvPr>
          <p:cNvSpPr>
            <a:spLocks noGrp="1"/>
          </p:cNvSpPr>
          <p:nvPr>
            <p:ph type="sldNum" sz="quarter" idx="5"/>
          </p:nvPr>
        </p:nvSpPr>
        <p:spPr/>
        <p:txBody>
          <a:bodyPr/>
          <a:lstStyle/>
          <a:p>
            <a:fld id="{59BC607B-BC83-1C44-A501-8F981FF41469}" type="slidenum">
              <a:rPr lang="en-US" smtClean="0"/>
              <a:t>4</a:t>
            </a:fld>
            <a:endParaRPr lang="en-US"/>
          </a:p>
        </p:txBody>
      </p:sp>
    </p:spTree>
    <p:extLst>
      <p:ext uri="{BB962C8B-B14F-4D97-AF65-F5344CB8AC3E}">
        <p14:creationId xmlns:p14="http://schemas.microsoft.com/office/powerpoint/2010/main" val="3692410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D5AA5-E512-8E52-D261-E0A6C2EC6A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FD6ADF-7EFC-B3E9-913F-9B2FCB750C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B9AD90-8361-2D63-BE3E-A7A019B2F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D93EC8-73B2-1366-CA23-B5D755A21AFB}"/>
              </a:ext>
            </a:extLst>
          </p:cNvPr>
          <p:cNvSpPr>
            <a:spLocks noGrp="1"/>
          </p:cNvSpPr>
          <p:nvPr>
            <p:ph type="sldNum" sz="quarter" idx="5"/>
          </p:nvPr>
        </p:nvSpPr>
        <p:spPr/>
        <p:txBody>
          <a:bodyPr/>
          <a:lstStyle/>
          <a:p>
            <a:fld id="{59BC607B-BC83-1C44-A501-8F981FF41469}" type="slidenum">
              <a:rPr lang="en-US" smtClean="0"/>
              <a:t>5</a:t>
            </a:fld>
            <a:endParaRPr lang="en-US"/>
          </a:p>
        </p:txBody>
      </p:sp>
    </p:spTree>
    <p:extLst>
      <p:ext uri="{BB962C8B-B14F-4D97-AF65-F5344CB8AC3E}">
        <p14:creationId xmlns:p14="http://schemas.microsoft.com/office/powerpoint/2010/main" val="2684837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7B9A9-15B8-8A06-4D49-032D8AF48D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F33364-6902-B085-4839-834959382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1BEB09-D202-DD41-55AA-5BE88EA4FE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239CA3-3ED4-D8E4-854B-EEAD639D88DC}"/>
              </a:ext>
            </a:extLst>
          </p:cNvPr>
          <p:cNvSpPr>
            <a:spLocks noGrp="1"/>
          </p:cNvSpPr>
          <p:nvPr>
            <p:ph type="sldNum" sz="quarter" idx="5"/>
          </p:nvPr>
        </p:nvSpPr>
        <p:spPr/>
        <p:txBody>
          <a:bodyPr/>
          <a:lstStyle/>
          <a:p>
            <a:fld id="{59BC607B-BC83-1C44-A501-8F981FF41469}" type="slidenum">
              <a:rPr lang="en-US" smtClean="0"/>
              <a:t>6</a:t>
            </a:fld>
            <a:endParaRPr lang="en-US"/>
          </a:p>
        </p:txBody>
      </p:sp>
    </p:spTree>
    <p:extLst>
      <p:ext uri="{BB962C8B-B14F-4D97-AF65-F5344CB8AC3E}">
        <p14:creationId xmlns:p14="http://schemas.microsoft.com/office/powerpoint/2010/main" val="3879523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A8C2D-659A-A340-D00D-A4993955F4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087A0E-6A3B-F326-9689-69F2A3AEA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82D17-D421-4161-CC01-F923B6DE6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A054A4-7E25-C50A-DD6C-C8D4BF1C9A71}"/>
              </a:ext>
            </a:extLst>
          </p:cNvPr>
          <p:cNvSpPr>
            <a:spLocks noGrp="1"/>
          </p:cNvSpPr>
          <p:nvPr>
            <p:ph type="sldNum" sz="quarter" idx="5"/>
          </p:nvPr>
        </p:nvSpPr>
        <p:spPr/>
        <p:txBody>
          <a:bodyPr/>
          <a:lstStyle/>
          <a:p>
            <a:fld id="{59BC607B-BC83-1C44-A501-8F981FF41469}" type="slidenum">
              <a:rPr lang="en-US" smtClean="0"/>
              <a:t>7</a:t>
            </a:fld>
            <a:endParaRPr lang="en-US"/>
          </a:p>
        </p:txBody>
      </p:sp>
    </p:spTree>
    <p:extLst>
      <p:ext uri="{BB962C8B-B14F-4D97-AF65-F5344CB8AC3E}">
        <p14:creationId xmlns:p14="http://schemas.microsoft.com/office/powerpoint/2010/main" val="1890895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747DF-B2C5-3B88-D519-4135548336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04C5BB-AA56-BE3F-A745-D815E3B8C8C9}"/>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C8E5877A-A720-1717-0C33-3D00DA0093EA}"/>
                  </a:ext>
                </a:extLst>
              </p:cNvPr>
              <p:cNvSpPr>
                <a:spLocks noGrp="1"/>
              </p:cNvSpPr>
              <p:nvPr>
                <p:ph type="body" idx="1"/>
              </p:nvPr>
            </p:nvSpPr>
            <p:spPr/>
            <p:txBody>
              <a:bodyPr/>
              <a:lstStyle/>
              <a:p>
                <a:endParaRPr lang="en-US" dirty="0"/>
              </a:p>
            </p:txBody>
          </p:sp>
        </mc:Choice>
        <mc:Fallback xmlns="">
          <p:sp>
            <p:nvSpPr>
              <p:cNvPr id="3" name="Notes Placeholder 2">
                <a:extLst>
                  <a:ext uri="{FF2B5EF4-FFF2-40B4-BE49-F238E27FC236}">
                    <a16:creationId xmlns:a16="http://schemas.microsoft.com/office/drawing/2014/main" id="{C8E5877A-A720-1717-0C33-3D00DA0093EA}"/>
                  </a:ext>
                </a:extLst>
              </p:cNvPr>
              <p:cNvSpPr>
                <a:spLocks noGrp="1"/>
              </p:cNvSpPr>
              <p:nvPr>
                <p:ph type="body" idx="1"/>
              </p:nvPr>
            </p:nvSpPr>
            <p:spPr/>
            <p:txBody>
              <a:bodyPr/>
              <a:lstStyle/>
              <a:p>
                <a:endParaRPr lang="en-US" dirty="0"/>
              </a:p>
              <a:p>
                <a:r>
                  <a:rPr lang="en-US" dirty="0"/>
                  <a:t>Model fit:</a:t>
                </a:r>
              </a:p>
              <a:p>
                <a:r>
                  <a:rPr lang="en-US" dirty="0"/>
                  <a:t>“</a:t>
                </a:r>
                <a:r>
                  <a:rPr lang="en-GB" sz="1200" kern="1200" dirty="0">
                    <a:solidFill>
                      <a:schemeClr val="tx1"/>
                    </a:solidFill>
                    <a:effectLst/>
                    <a:latin typeface="+mn-lt"/>
                    <a:ea typeface="+mn-ea"/>
                    <a:cs typeface="+mn-cs"/>
                  </a:rPr>
                  <a:t>chi-square ꭓ</a:t>
                </a:r>
                <a:r>
                  <a:rPr lang="en-GB" sz="1200" kern="1200" baseline="30000" dirty="0">
                    <a:solidFill>
                      <a:schemeClr val="tx1"/>
                    </a:solidFill>
                    <a:effectLst/>
                    <a:latin typeface="+mn-lt"/>
                    <a:ea typeface="+mn-ea"/>
                    <a:cs typeface="+mn-cs"/>
                  </a:rPr>
                  <a:t>2</a:t>
                </a:r>
                <a:r>
                  <a:rPr lang="en-GB" sz="1200" kern="1200" dirty="0">
                    <a:solidFill>
                      <a:schemeClr val="tx1"/>
                    </a:solidFill>
                    <a:effectLst/>
                    <a:latin typeface="+mn-lt"/>
                    <a:ea typeface="+mn-ea"/>
                    <a:cs typeface="+mn-cs"/>
                  </a:rPr>
                  <a:t> goodness of fit test – has an assumption of multivariable normality of the indicators, and is influenced by the sample size (Bollen, 1989; 1990) it is rarely used as a sole index of model fit. Nevertheless, ꭓ</a:t>
                </a:r>
                <a:r>
                  <a:rPr lang="en-GB" sz="1200" kern="1200" baseline="30000" dirty="0">
                    <a:solidFill>
                      <a:schemeClr val="tx1"/>
                    </a:solidFill>
                    <a:effectLst/>
                    <a:latin typeface="+mn-lt"/>
                    <a:ea typeface="+mn-ea"/>
                    <a:cs typeface="+mn-cs"/>
                  </a:rPr>
                  <a:t>2</a:t>
                </a:r>
                <a:r>
                  <a:rPr lang="en-GB" sz="1200" kern="1200" dirty="0">
                    <a:solidFill>
                      <a:schemeClr val="tx1"/>
                    </a:solidFill>
                    <a:effectLst/>
                    <a:latin typeface="+mn-lt"/>
                    <a:ea typeface="+mn-ea"/>
                    <a:cs typeface="+mn-cs"/>
                  </a:rPr>
                  <a:t> is used for other purposes such as nested model comparisons and the calculation of other fit indices (e.g., TLI).</a:t>
                </a:r>
              </a:p>
              <a:p>
                <a:r>
                  <a:rPr lang="en-GB" sz="1200" kern="1200" dirty="0">
                    <a:solidFill>
                      <a:schemeClr val="tx1"/>
                    </a:solidFill>
                    <a:effectLst/>
                    <a:latin typeface="+mn-lt"/>
                    <a:ea typeface="+mn-ea"/>
                    <a:cs typeface="+mn-cs"/>
                  </a:rPr>
                  <a:t>other fit indices – usually use </a:t>
                </a:r>
                <a:r>
                  <a:rPr lang="en-GB" sz="1200" b="1" kern="1200" dirty="0">
                    <a:solidFill>
                      <a:schemeClr val="tx1"/>
                    </a:solidFill>
                    <a:effectLst/>
                    <a:latin typeface="+mn-lt"/>
                    <a:ea typeface="+mn-ea"/>
                    <a:cs typeface="+mn-cs"/>
                  </a:rPr>
                  <a:t>several </a:t>
                </a:r>
                <a:r>
                  <a:rPr lang="en-GB" sz="1200" kern="1200" dirty="0">
                    <a:solidFill>
                      <a:schemeClr val="tx1"/>
                    </a:solidFill>
                    <a:effectLst/>
                    <a:latin typeface="+mn-lt"/>
                    <a:ea typeface="+mn-ea"/>
                    <a:cs typeface="+mn-cs"/>
                  </a:rPr>
                  <a:t>of them to evaluate the model fit, e.g.</a:t>
                </a:r>
              </a:p>
              <a:p>
                <a:r>
                  <a:rPr lang="en-GB" sz="1200" b="1" kern="1200" dirty="0">
                    <a:solidFill>
                      <a:schemeClr val="tx1"/>
                    </a:solidFill>
                    <a:effectLst/>
                    <a:latin typeface="+mn-lt"/>
                    <a:ea typeface="+mn-ea"/>
                    <a:cs typeface="+mn-cs"/>
                  </a:rPr>
                  <a:t>root mean square error of approximation (RMSEA)</a:t>
                </a:r>
                <a:r>
                  <a:rPr lang="en-GB" sz="1200" kern="1200" dirty="0">
                    <a:solidFill>
                      <a:schemeClr val="tx1"/>
                    </a:solidFill>
                    <a:effectLst/>
                    <a:latin typeface="+mn-lt"/>
                    <a:ea typeface="+mn-ea"/>
                    <a:cs typeface="+mn-cs"/>
                  </a:rPr>
                  <a:t> – “By convention, values of RMSEA </a:t>
                </a:r>
                <a:r>
                  <a:rPr lang="zh-CN" altLang="en-US" sz="1200"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 0.05 are taken to indicate good model fit, and values between 0.05 and 0.08 are seen as indicative of adequate model fit (Kline, 2011). When RMSEA exceeds 0.08, the fit is said to be poor.” “The RMSEA is an “error of approximation” index because it assesses the extent to which a model fits reasonably well in the population (as opposed to testing whether the model holds exactly in the population; </a:t>
                </a:r>
                <a:r>
                  <a:rPr lang="en-GB" sz="1200" kern="1200" dirty="0" err="1">
                    <a:solidFill>
                      <a:schemeClr val="tx1"/>
                    </a:solidFill>
                    <a:effectLst/>
                    <a:latin typeface="+mn-lt"/>
                    <a:ea typeface="+mn-ea"/>
                    <a:cs typeface="+mn-cs"/>
                  </a:rPr>
                  <a:t>cf</a:t>
                </a:r>
                <a:r>
                  <a:rPr lang="en-GB" sz="1200" kern="1200" dirty="0">
                    <a:solidFill>
                      <a:schemeClr val="tx1"/>
                    </a:solidFill>
                    <a:effectLst/>
                    <a:latin typeface="+mn-lt"/>
                    <a:ea typeface="+mn-ea"/>
                    <a:cs typeface="+mn-cs"/>
                  </a:rPr>
                  <a:t>, ꭓ</a:t>
                </a:r>
                <a:r>
                  <a:rPr lang="en-GB" sz="1200" kern="1200" baseline="30000" dirty="0">
                    <a:solidFill>
                      <a:schemeClr val="tx1"/>
                    </a:solidFill>
                    <a:effectLst/>
                    <a:latin typeface="+mn-lt"/>
                    <a:ea typeface="+mn-ea"/>
                    <a:cs typeface="+mn-cs"/>
                  </a:rPr>
                  <a:t>2</a:t>
                </a:r>
                <a:r>
                  <a:rPr lang="en-GB" sz="1200" kern="1200" dirty="0">
                    <a:solidFill>
                      <a:schemeClr val="tx1"/>
                    </a:solidFill>
                    <a:effectLst/>
                    <a:latin typeface="+mn-lt"/>
                    <a:ea typeface="+mn-ea"/>
                    <a:cs typeface="+mn-cs"/>
                  </a:rPr>
                  <a:t>) … it is sensitive to the number of model parameters</a:t>
                </a:r>
                <a:r>
                  <a:rPr lang="en-US" dirty="0"/>
                  <a:t>”</a:t>
                </a:r>
              </a:p>
              <a:p>
                <a:endParaRPr lang="en-US" dirty="0"/>
              </a:p>
              <a:p>
                <a:r>
                  <a:rPr lang="en-US" dirty="0"/>
                  <a:t>Potential reasons for misspecification: the number of factors or indicators, the indicator-factor relationship patterns, the (un)correlation between measurement errors.</a:t>
                </a:r>
              </a:p>
              <a:p>
                <a:endParaRPr lang="en-US" dirty="0"/>
              </a:p>
              <a:p>
                <a:r>
                  <a:rPr lang="en-US" dirty="0"/>
                  <a:t>Model comparison:</a:t>
                </a:r>
              </a:p>
              <a:p>
                <a:r>
                  <a:rPr lang="en-GB" sz="1200" b="1" kern="1200" dirty="0">
                    <a:solidFill>
                      <a:schemeClr val="tx1"/>
                    </a:solidFill>
                    <a:effectLst/>
                    <a:latin typeface="+mn-lt"/>
                    <a:ea typeface="+mn-ea"/>
                    <a:cs typeface="+mn-cs"/>
                  </a:rPr>
                  <a:t>“When two models are nested within one another (i.e. one model is a more constrained version of another), we can use their individual chi-square goodness of fit test statistics to create a test comparing their relative fit. … </a:t>
                </a:r>
                <a:r>
                  <a:rPr lang="en-GB" sz="1200" kern="1200" dirty="0">
                    <a:solidFill>
                      <a:schemeClr val="tx1"/>
                    </a:solidFill>
                    <a:effectLst/>
                    <a:latin typeface="+mn-lt"/>
                    <a:ea typeface="+mn-ea"/>
                    <a:cs typeface="+mn-cs"/>
                  </a:rPr>
                  <a:t>When </a:t>
                </a:r>
                <a:r>
                  <a:rPr lang="el-GR" sz="1200" i="0">
                    <a:latin typeface="Cambria Math" panose="02040503050406030204" pitchFamily="18" charset="0"/>
                    <a:ea typeface="Cambria Math" panose="02040503050406030204" pitchFamily="18" charset="0"/>
                    <a:cs typeface="Arial" panose="020B0604020202020204" pitchFamily="34" charset="0"/>
                  </a:rPr>
                  <a:t>𝜒_Δ^</a:t>
                </a:r>
                <a:r>
                  <a:rPr lang="en-GB" sz="1200" b="0" i="0">
                    <a:latin typeface="Cambria Math" panose="02040503050406030204" pitchFamily="18" charset="0"/>
                    <a:ea typeface="Cambria Math" panose="02040503050406030204" pitchFamily="18" charset="0"/>
                    <a:cs typeface="Arial" panose="020B0604020202020204" pitchFamily="34" charset="0"/>
                  </a:rPr>
                  <a:t>2  </a:t>
                </a:r>
                <a:r>
                  <a:rPr lang="en-GB" sz="1200" kern="1200" dirty="0">
                    <a:solidFill>
                      <a:schemeClr val="tx1"/>
                    </a:solidFill>
                    <a:effectLst/>
                    <a:latin typeface="+mn-lt"/>
                    <a:ea typeface="+mn-ea"/>
                    <a:cs typeface="+mn-cs"/>
                  </a:rPr>
                  <a:t>is statistically significant at the desired level of α (e.g. 0.05), we can conclude that the relative fit of the two models is statistically different; i.e. one fits better than the other.</a:t>
                </a:r>
                <a:r>
                  <a:rPr lang="en-GB" sz="1200" b="1"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a:t>
                </a:r>
                <a:r>
                  <a:rPr lang="en-GB" sz="1200" b="1" kern="1200" dirty="0">
                    <a:solidFill>
                      <a:schemeClr val="tx1"/>
                    </a:solidFill>
                    <a:effectLst/>
                    <a:latin typeface="+mn-lt"/>
                    <a:ea typeface="+mn-ea"/>
                    <a:cs typeface="+mn-cs"/>
                  </a:rPr>
                  <a:t>Another statistical approach for comparing model fit involves the use of information indices, which are simply measures of variance not explained by the model, with an added penalty for model complexity</a:t>
                </a:r>
                <a:r>
                  <a:rPr lang="en-GB" sz="1200" kern="1200" dirty="0">
                    <a:solidFill>
                      <a:schemeClr val="tx1"/>
                    </a:solidFill>
                    <a:effectLst/>
                    <a:latin typeface="+mn-lt"/>
                    <a:ea typeface="+mn-ea"/>
                    <a:cs typeface="+mn-cs"/>
                  </a:rPr>
                  <a:t>. Among the most popular of these indices are the Akaike information criterion </a:t>
                </a:r>
                <a:r>
                  <a:rPr lang="en-GB" sz="1200" b="1" kern="1200" dirty="0">
                    <a:solidFill>
                      <a:schemeClr val="tx1"/>
                    </a:solidFill>
                    <a:effectLst/>
                    <a:latin typeface="+mn-lt"/>
                    <a:ea typeface="+mn-ea"/>
                    <a:cs typeface="+mn-cs"/>
                  </a:rPr>
                  <a:t>(AIC; Akaike, 1973), the Bayesian information criterion (BIC; Schwarz, 1978), and the sample-size-adjusted BIC (SBIC; Enders &amp; </a:t>
                </a:r>
                <a:r>
                  <a:rPr lang="en-GB" sz="1200" b="1" kern="1200" dirty="0" err="1">
                    <a:solidFill>
                      <a:schemeClr val="tx1"/>
                    </a:solidFill>
                    <a:effectLst/>
                    <a:latin typeface="+mn-lt"/>
                    <a:ea typeface="+mn-ea"/>
                    <a:cs typeface="+mn-cs"/>
                  </a:rPr>
                  <a:t>Tofighi</a:t>
                </a:r>
                <a:r>
                  <a:rPr lang="en-GB" sz="1200" b="1" kern="1200" dirty="0">
                    <a:solidFill>
                      <a:schemeClr val="tx1"/>
                    </a:solidFill>
                    <a:effectLst/>
                    <a:latin typeface="+mn-lt"/>
                    <a:ea typeface="+mn-ea"/>
                    <a:cs typeface="+mn-cs"/>
                  </a:rPr>
                  <a:t>, 2008).</a:t>
                </a:r>
                <a:r>
                  <a:rPr lang="en-GB" sz="1200" kern="1200" dirty="0">
                    <a:solidFill>
                      <a:schemeClr val="tx1"/>
                    </a:solidFill>
                    <a:effectLst/>
                    <a:latin typeface="+mn-lt"/>
                    <a:ea typeface="+mn-ea"/>
                    <a:cs typeface="+mn-cs"/>
                  </a:rPr>
                  <a:t> Each of these statistics is based upon the model chi-square, and is interpreted such that the model with </a:t>
                </a:r>
                <a:r>
                  <a:rPr lang="en-GB" sz="1200" b="1" kern="1200" dirty="0">
                    <a:solidFill>
                      <a:schemeClr val="tx1"/>
                    </a:solidFill>
                    <a:effectLst/>
                    <a:latin typeface="+mn-lt"/>
                    <a:ea typeface="+mn-ea"/>
                    <a:cs typeface="+mn-cs"/>
                  </a:rPr>
                  <a:t>the lower value exhibits a better fit to the data</a:t>
                </a:r>
                <a:r>
                  <a:rPr lang="en-GB" sz="1200" kern="1200" dirty="0">
                    <a:solidFill>
                      <a:schemeClr val="tx1"/>
                    </a:solidFill>
                    <a:effectLst/>
                    <a:latin typeface="+mn-lt"/>
                    <a:ea typeface="+mn-ea"/>
                    <a:cs typeface="+mn-cs"/>
                  </a:rPr>
                  <a:t>. An advantage of these information indices over the chi-square difference test is that models </a:t>
                </a:r>
                <a:r>
                  <a:rPr lang="en-GB" sz="1200" b="1" kern="1200" dirty="0">
                    <a:solidFill>
                      <a:schemeClr val="tx1"/>
                    </a:solidFill>
                    <a:effectLst/>
                    <a:latin typeface="+mn-lt"/>
                    <a:ea typeface="+mn-ea"/>
                    <a:cs typeface="+mn-cs"/>
                  </a:rPr>
                  <a:t>do not need to be nested for comparisons to be conducted</a:t>
                </a:r>
                <a:r>
                  <a:rPr lang="en-GB" sz="1200" kern="1200" dirty="0">
                    <a:solidFill>
                      <a:schemeClr val="tx1"/>
                    </a:solidFill>
                    <a:effectLst/>
                    <a:latin typeface="+mn-lt"/>
                    <a:ea typeface="+mn-ea"/>
                    <a:cs typeface="+mn-cs"/>
                  </a:rPr>
                  <a:t>.”</a:t>
                </a:r>
                <a:r>
                  <a:rPr lang="en-GB" sz="1200" b="1" kern="1200" dirty="0">
                    <a:solidFill>
                      <a:schemeClr val="tx1"/>
                    </a:solidFill>
                    <a:effectLst/>
                    <a:latin typeface="+mn-lt"/>
                    <a:ea typeface="+mn-ea"/>
                    <a:cs typeface="+mn-cs"/>
                  </a:rPr>
                  <a:t>”</a:t>
                </a:r>
                <a:endParaRPr lang="en-US" dirty="0"/>
              </a:p>
            </p:txBody>
          </p:sp>
        </mc:Fallback>
      </mc:AlternateContent>
      <p:sp>
        <p:nvSpPr>
          <p:cNvPr id="4" name="Slide Number Placeholder 3">
            <a:extLst>
              <a:ext uri="{FF2B5EF4-FFF2-40B4-BE49-F238E27FC236}">
                <a16:creationId xmlns:a16="http://schemas.microsoft.com/office/drawing/2014/main" id="{3B0EC23E-079B-E8BB-7B85-C035BD1BABFF}"/>
              </a:ext>
            </a:extLst>
          </p:cNvPr>
          <p:cNvSpPr>
            <a:spLocks noGrp="1"/>
          </p:cNvSpPr>
          <p:nvPr>
            <p:ph type="sldNum" sz="quarter" idx="5"/>
          </p:nvPr>
        </p:nvSpPr>
        <p:spPr/>
        <p:txBody>
          <a:bodyPr/>
          <a:lstStyle/>
          <a:p>
            <a:fld id="{59BC607B-BC83-1C44-A501-8F981FF41469}" type="slidenum">
              <a:rPr lang="en-US" smtClean="0"/>
              <a:t>8</a:t>
            </a:fld>
            <a:endParaRPr lang="en-US"/>
          </a:p>
        </p:txBody>
      </p:sp>
    </p:spTree>
    <p:extLst>
      <p:ext uri="{BB962C8B-B14F-4D97-AF65-F5344CB8AC3E}">
        <p14:creationId xmlns:p14="http://schemas.microsoft.com/office/powerpoint/2010/main" val="1281886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2AA9C-1E06-0966-9688-909AD69797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02B60E-9A77-B94D-EB7A-63D242E902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30010B-4714-D903-0F49-96C6D9076E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321105-770C-6D33-F065-9D17ED288D38}"/>
              </a:ext>
            </a:extLst>
          </p:cNvPr>
          <p:cNvSpPr>
            <a:spLocks noGrp="1"/>
          </p:cNvSpPr>
          <p:nvPr>
            <p:ph type="sldNum" sz="quarter" idx="5"/>
          </p:nvPr>
        </p:nvSpPr>
        <p:spPr/>
        <p:txBody>
          <a:bodyPr/>
          <a:lstStyle/>
          <a:p>
            <a:fld id="{59BC607B-BC83-1C44-A501-8F981FF41469}" type="slidenum">
              <a:rPr lang="en-US" smtClean="0"/>
              <a:t>9</a:t>
            </a:fld>
            <a:endParaRPr lang="en-US"/>
          </a:p>
        </p:txBody>
      </p:sp>
    </p:spTree>
    <p:extLst>
      <p:ext uri="{BB962C8B-B14F-4D97-AF65-F5344CB8AC3E}">
        <p14:creationId xmlns:p14="http://schemas.microsoft.com/office/powerpoint/2010/main" val="1892456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2232136-154D-8E49-9F0F-8D035B85AE6F}"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63331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232136-154D-8E49-9F0F-8D035B85AE6F}"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06383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232136-154D-8E49-9F0F-8D035B85AE6F}"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212229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232136-154D-8E49-9F0F-8D035B85AE6F}"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407896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232136-154D-8E49-9F0F-8D035B85AE6F}"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545753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232136-154D-8E49-9F0F-8D035B85AE6F}"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373800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232136-154D-8E49-9F0F-8D035B85AE6F}" type="datetimeFigureOut">
              <a:rPr lang="en-US" smtClean="0"/>
              <a:t>3/11/2026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86285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232136-154D-8E49-9F0F-8D035B85AE6F}" type="datetimeFigureOut">
              <a:rPr lang="en-US" smtClean="0"/>
              <a:t>3/11/2026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794987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232136-154D-8E49-9F0F-8D035B85AE6F}" type="datetimeFigureOut">
              <a:rPr lang="en-US" smtClean="0"/>
              <a:t>3/11/2026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852135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232136-154D-8E49-9F0F-8D035B85AE6F}"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107418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232136-154D-8E49-9F0F-8D035B85AE6F}"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8056C-9350-3E4B-911C-FCF80EDBFE79}" type="slidenum">
              <a:rPr lang="en-US" smtClean="0"/>
              <a:t>‹#›</a:t>
            </a:fld>
            <a:endParaRPr lang="en-US"/>
          </a:p>
        </p:txBody>
      </p:sp>
    </p:spTree>
    <p:extLst>
      <p:ext uri="{BB962C8B-B14F-4D97-AF65-F5344CB8AC3E}">
        <p14:creationId xmlns:p14="http://schemas.microsoft.com/office/powerpoint/2010/main" val="212838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32136-154D-8E49-9F0F-8D035B85AE6F}" type="datetimeFigureOut">
              <a:rPr lang="en-US" smtClean="0"/>
              <a:t>3/11/2026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8056C-9350-3E4B-911C-FCF80EDBFE79}" type="slidenum">
              <a:rPr lang="en-US" smtClean="0"/>
              <a:t>‹#›</a:t>
            </a:fld>
            <a:endParaRPr lang="en-US"/>
          </a:p>
        </p:txBody>
      </p:sp>
    </p:spTree>
    <p:extLst>
      <p:ext uri="{BB962C8B-B14F-4D97-AF65-F5344CB8AC3E}">
        <p14:creationId xmlns:p14="http://schemas.microsoft.com/office/powerpoint/2010/main" val="133910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H.Ding1@leeds.ac.uk"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hyperlink" Target="https://doi.org/10.1037/1082-989X.7.1.64" TargetMode="External"/><Relationship Id="rId5" Type="http://schemas.openxmlformats.org/officeDocument/2006/relationships/hyperlink" Target="https://doi.org/10.1080/10705519909540118" TargetMode="External"/><Relationship Id="rId4" Type="http://schemas.openxmlformats.org/officeDocument/2006/relationships/hyperlink" Target="https://www.amazon.co.uk/Discovering-Structural-Equation-Modeling-Using-ebook/dp/B06XVYDJX3/ref=sr_1_12?crid=2PPV1P6QDOVMJ&amp;dib=eyJ2IjoiMSJ9.PoHRMPP0Pfi3bA7SvCWgv3f6eMXbyObG-vcK_TmSUqu15w1_Fh3NDPOinhmLZ_Coz0NOAZAbG1cfnxbAMgeMzxD_deOqZDd5dZzdZ0LgBhMCer64Fg7TF344wG4U1qUEAPdxLb2VIUHjPXm79Q5G1vCC7__ESxzd6AoxfnuHdTniKmRMXIfnM0K93Xs6WrshjFnu1yQH2Y5GD7-zdS_xTqM9doSyB8NZXv-c4O4I8pI.ViUFOLS_ShATRb_eOVaoPmUrdWgEZUdP8hzRqKa814U&amp;dib_tag=se&amp;keywords=structural+equation+model&amp;qid=1772992802&amp;s=books&amp;sprefix=structural+equation+model%2Cstripbooks%2C215&amp;sr=1-12"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E4A62A27-F9F7-6740-95F2-A32D07E72FA3}"/>
              </a:ext>
            </a:extLst>
          </p:cNvPr>
          <p:cNvSpPr>
            <a:spLocks noGrp="1"/>
          </p:cNvSpPr>
          <p:nvPr>
            <p:ph type="ctrTitle"/>
          </p:nvPr>
        </p:nvSpPr>
        <p:spPr>
          <a:xfrm>
            <a:off x="1524000" y="-1002651"/>
            <a:ext cx="9144000" cy="2387600"/>
          </a:xfrm>
        </p:spPr>
        <p:txBody>
          <a:bodyPr/>
          <a:lstStyle/>
          <a:p>
            <a:r>
              <a:rPr lang="en-US" dirty="0"/>
              <a:t>Presentation title slide</a:t>
            </a:r>
          </a:p>
        </p:txBody>
      </p:sp>
      <p:sp>
        <p:nvSpPr>
          <p:cNvPr id="3" name="Text Placeholder 1"/>
          <p:cNvSpPr txBox="1">
            <a:spLocks/>
          </p:cNvSpPr>
          <p:nvPr/>
        </p:nvSpPr>
        <p:spPr>
          <a:xfrm>
            <a:off x="1524000" y="2128835"/>
            <a:ext cx="9646487" cy="436117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3200" b="1" dirty="0">
                <a:solidFill>
                  <a:schemeClr val="tx1"/>
                </a:solidFill>
                <a:latin typeface="Times New Roman" panose="02020603050405020304" pitchFamily="18" charset="0"/>
                <a:ea typeface="Arial" charset="0"/>
                <a:cs typeface="Times New Roman" panose="02020603050405020304" pitchFamily="18" charset="0"/>
              </a:rPr>
              <a:t>Factor analysis, structural equation modelling, and latent class analysis</a:t>
            </a:r>
          </a:p>
          <a:p>
            <a:pPr algn="ctr"/>
            <a:endParaRPr lang="en-GB" sz="4000" b="1" dirty="0">
              <a:solidFill>
                <a:schemeClr val="tx1"/>
              </a:solidFill>
              <a:latin typeface="Times New Roman" panose="02020603050405020304" pitchFamily="18" charset="0"/>
              <a:ea typeface="Arial" charset="0"/>
              <a:cs typeface="Times New Roman" panose="02020603050405020304" pitchFamily="18" charset="0"/>
            </a:endParaRPr>
          </a:p>
          <a:p>
            <a:pPr algn="ctr"/>
            <a:r>
              <a:rPr lang="en-GB" sz="2000" b="1" dirty="0">
                <a:solidFill>
                  <a:schemeClr val="tx1"/>
                </a:solidFill>
                <a:latin typeface="Times New Roman" panose="02020603050405020304" pitchFamily="18" charset="0"/>
                <a:ea typeface="Arial" charset="0"/>
                <a:cs typeface="Times New Roman" panose="02020603050405020304" pitchFamily="18" charset="0"/>
              </a:rPr>
              <a:t>Huiming Ding (</a:t>
            </a:r>
            <a:r>
              <a:rPr lang="en-GB" sz="2000" b="1" dirty="0">
                <a:solidFill>
                  <a:schemeClr val="tx1">
                    <a:lumMod val="95000"/>
                    <a:lumOff val="5000"/>
                  </a:schemeClr>
                </a:solidFill>
                <a:latin typeface="Times New Roman" panose="02020603050405020304" pitchFamily="18" charset="0"/>
                <a:ea typeface="Arial" charset="0"/>
                <a:cs typeface="Times New Roman" panose="02020603050405020304" pitchFamily="18" charset="0"/>
                <a:hlinkClick r:id="rId4">
                  <a:extLst>
                    <a:ext uri="{A12FA001-AC4F-418D-AE19-62706E023703}">
                      <ahyp:hlinkClr xmlns:ahyp="http://schemas.microsoft.com/office/drawing/2018/hyperlinkcolor" val="tx"/>
                    </a:ext>
                  </a:extLst>
                </a:hlinkClick>
              </a:rPr>
              <a:t>H.Ding1@leeds.ac.uk</a:t>
            </a:r>
            <a:r>
              <a:rPr lang="en-GB" sz="2000" b="1" dirty="0">
                <a:solidFill>
                  <a:schemeClr val="tx1"/>
                </a:solidFill>
                <a:latin typeface="Times New Roman" panose="02020603050405020304" pitchFamily="18" charset="0"/>
                <a:ea typeface="Arial" charset="0"/>
                <a:cs typeface="Times New Roman" panose="02020603050405020304" pitchFamily="18" charset="0"/>
              </a:rPr>
              <a:t>)</a:t>
            </a:r>
          </a:p>
          <a:p>
            <a:pPr algn="ctr"/>
            <a:endParaRPr lang="en-GB" sz="2000" b="1" dirty="0">
              <a:solidFill>
                <a:schemeClr val="tx1"/>
              </a:solidFill>
              <a:latin typeface="Times New Roman" panose="02020603050405020304" pitchFamily="18" charset="0"/>
              <a:ea typeface="Arial" charset="0"/>
              <a:cs typeface="Times New Roman" panose="02020603050405020304" pitchFamily="18" charset="0"/>
            </a:endParaRPr>
          </a:p>
          <a:p>
            <a:pPr algn="ctr"/>
            <a:r>
              <a:rPr lang="en-GB" sz="2000" b="1" dirty="0">
                <a:solidFill>
                  <a:schemeClr val="tx1"/>
                </a:solidFill>
                <a:latin typeface="Times New Roman" panose="02020603050405020304" pitchFamily="18" charset="0"/>
                <a:ea typeface="Arial" charset="0"/>
                <a:cs typeface="Times New Roman" panose="02020603050405020304" pitchFamily="18" charset="0"/>
              </a:rPr>
              <a:t>Leeds Institute of Medical Education, School of Medicine</a:t>
            </a:r>
          </a:p>
          <a:p>
            <a:pPr algn="ctr"/>
            <a:endParaRPr lang="en-GB" sz="2000" b="1" dirty="0">
              <a:solidFill>
                <a:schemeClr val="tx1"/>
              </a:solidFill>
              <a:latin typeface="Times New Roman" panose="02020603050405020304" pitchFamily="18" charset="0"/>
              <a:ea typeface="Arial" charset="0"/>
              <a:cs typeface="Times New Roman" panose="02020603050405020304" pitchFamily="18" charset="0"/>
            </a:endParaRPr>
          </a:p>
          <a:p>
            <a:pPr algn="ctr"/>
            <a:r>
              <a:rPr lang="en-GB" sz="2000" b="1" dirty="0">
                <a:solidFill>
                  <a:schemeClr val="tx1"/>
                </a:solidFill>
                <a:latin typeface="Times New Roman" panose="02020603050405020304" pitchFamily="18" charset="0"/>
                <a:ea typeface="Arial" charset="0"/>
                <a:cs typeface="Times New Roman" panose="02020603050405020304" pitchFamily="18" charset="0"/>
              </a:rPr>
              <a:t>2026.03.11</a:t>
            </a:r>
          </a:p>
        </p:txBody>
      </p:sp>
      <p:sp>
        <p:nvSpPr>
          <p:cNvPr id="7" name="TextBox 6">
            <a:extLst>
              <a:ext uri="{FF2B5EF4-FFF2-40B4-BE49-F238E27FC236}">
                <a16:creationId xmlns:a16="http://schemas.microsoft.com/office/drawing/2014/main" id="{2CCD6BAC-DC34-AAFA-FAA2-475BB2D53EF5}"/>
              </a:ext>
            </a:extLst>
          </p:cNvPr>
          <p:cNvSpPr txBox="1"/>
          <p:nvPr/>
        </p:nvSpPr>
        <p:spPr>
          <a:xfrm>
            <a:off x="215739" y="938454"/>
            <a:ext cx="8618296" cy="830997"/>
          </a:xfrm>
          <a:prstGeom prst="rect">
            <a:avLst/>
          </a:prstGeom>
          <a:noFill/>
        </p:spPr>
        <p:txBody>
          <a:bodyPr wrap="square">
            <a:spAutoFit/>
          </a:bodyPr>
          <a:lstStyle/>
          <a:p>
            <a:r>
              <a:rPr lang="en-GB" sz="2400" b="1" dirty="0">
                <a:solidFill>
                  <a:schemeClr val="tx1"/>
                </a:solidFill>
                <a:latin typeface="Times New Roman" panose="02020603050405020304" pitchFamily="18" charset="0"/>
                <a:ea typeface="Arial" charset="0"/>
                <a:cs typeface="Times New Roman" panose="02020603050405020304" pitchFamily="18" charset="0"/>
              </a:rPr>
              <a:t>Seeing the unseen: An introduction to latent variable modelling in social sciences</a:t>
            </a:r>
          </a:p>
        </p:txBody>
      </p:sp>
    </p:spTree>
    <p:extLst>
      <p:ext uri="{BB962C8B-B14F-4D97-AF65-F5344CB8AC3E}">
        <p14:creationId xmlns:p14="http://schemas.microsoft.com/office/powerpoint/2010/main" val="441446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379AAF7-7014-B1E9-F9AE-C63E3F441460}"/>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14755C52-3B0A-B290-3EA8-F119E09DAA60}"/>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2C30616A-FC3B-C796-9585-FB639AEB00B2}"/>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57A6D81F-7394-B4C4-58DC-6CE46C952788}"/>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Multiple indicators multiple causes modelling</a:t>
            </a:r>
          </a:p>
        </p:txBody>
      </p:sp>
      <p:sp>
        <p:nvSpPr>
          <p:cNvPr id="4" name="Oval 3">
            <a:extLst>
              <a:ext uri="{FF2B5EF4-FFF2-40B4-BE49-F238E27FC236}">
                <a16:creationId xmlns:a16="http://schemas.microsoft.com/office/drawing/2014/main" id="{3AA25852-08CE-EAEC-76FC-3244210CDD21}"/>
              </a:ext>
            </a:extLst>
          </p:cNvPr>
          <p:cNvSpPr/>
          <p:nvPr/>
        </p:nvSpPr>
        <p:spPr>
          <a:xfrm>
            <a:off x="2770527"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a:t>
            </a:r>
          </a:p>
        </p:txBody>
      </p:sp>
      <p:sp>
        <p:nvSpPr>
          <p:cNvPr id="10" name="Rectangle 9">
            <a:extLst>
              <a:ext uri="{FF2B5EF4-FFF2-40B4-BE49-F238E27FC236}">
                <a16:creationId xmlns:a16="http://schemas.microsoft.com/office/drawing/2014/main" id="{8671B38C-5CAE-1BB1-7C86-4696F819E547}"/>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DAFCA479-8152-F654-013C-8D3EC1789E67}"/>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8088AAC0-E77F-041A-9BB1-0D3BC2AE8204}"/>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6" name="Rectangle 15">
            <a:extLst>
              <a:ext uri="{FF2B5EF4-FFF2-40B4-BE49-F238E27FC236}">
                <a16:creationId xmlns:a16="http://schemas.microsoft.com/office/drawing/2014/main" id="{30195065-2743-1041-17FD-601057E86F56}"/>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AC60A4AD-0E27-B248-B8C3-58A0965F7A60}"/>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49417999-0918-CAD0-0BCB-991A66A8FE1F}"/>
              </a:ext>
            </a:extLst>
          </p:cNvPr>
          <p:cNvCxnSpPr>
            <a:stCxn id="4" idx="4"/>
            <a:endCxn id="14" idx="0"/>
          </p:cNvCxnSpPr>
          <p:nvPr/>
        </p:nvCxnSpPr>
        <p:spPr>
          <a:xfrm flipH="1">
            <a:off x="2400187" y="3719851"/>
            <a:ext cx="800326"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47ACD310-4520-9107-3393-576ACFF987A3}"/>
              </a:ext>
            </a:extLst>
          </p:cNvPr>
          <p:cNvCxnSpPr>
            <a:stCxn id="4" idx="4"/>
            <a:endCxn id="13" idx="0"/>
          </p:cNvCxnSpPr>
          <p:nvPr/>
        </p:nvCxnSpPr>
        <p:spPr>
          <a:xfrm>
            <a:off x="3200513" y="3719851"/>
            <a:ext cx="0"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11FFED5-2EF5-885B-CB3E-F5820C5FF604}"/>
              </a:ext>
            </a:extLst>
          </p:cNvPr>
          <p:cNvCxnSpPr>
            <a:stCxn id="4" idx="4"/>
            <a:endCxn id="10" idx="0"/>
          </p:cNvCxnSpPr>
          <p:nvPr/>
        </p:nvCxnSpPr>
        <p:spPr>
          <a:xfrm flipH="1">
            <a:off x="1589201" y="3719851"/>
            <a:ext cx="1611312"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52BCAE0E-EF8D-F709-A208-AE483B60E19F}"/>
              </a:ext>
            </a:extLst>
          </p:cNvPr>
          <p:cNvCxnSpPr>
            <a:cxnSpLocks/>
            <a:stCxn id="4" idx="4"/>
            <a:endCxn id="16" idx="0"/>
          </p:cNvCxnSpPr>
          <p:nvPr/>
        </p:nvCxnSpPr>
        <p:spPr>
          <a:xfrm>
            <a:off x="3200513" y="3719851"/>
            <a:ext cx="1648954"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3203F1FD-47D2-536F-4118-F7A8190EBBE8}"/>
              </a:ext>
            </a:extLst>
          </p:cNvPr>
          <p:cNvCxnSpPr>
            <a:cxnSpLocks/>
            <a:stCxn id="4" idx="4"/>
            <a:endCxn id="17" idx="0"/>
          </p:cNvCxnSpPr>
          <p:nvPr/>
        </p:nvCxnSpPr>
        <p:spPr>
          <a:xfrm>
            <a:off x="3200513" y="3719851"/>
            <a:ext cx="832641"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976CE849-12B1-21FA-8C30-EC196C8BB4B5}"/>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DE9F4D8E-EAF8-0A79-D1BB-3F75853F70DA}"/>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8EE3C72F-5E56-D704-6C7E-1ADB30F04909}"/>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C87E5306-9717-1D3A-5F43-FA497C084347}"/>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07178587-9155-590D-3550-F31B35EEC06B}"/>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77A68DCD-4B59-381F-2F35-7337B78C8B8E}"/>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E4730EB8-E05E-ED39-0059-15D487206B97}"/>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39D787F4-5D36-1011-8EFE-8AE1240E984F}"/>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5D57A0AA-599F-16FF-776E-DA90B083EADA}"/>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4ED8E234-7E7D-5634-6FA0-1020A6E693D8}"/>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9C206DC4-917B-4E2C-48F9-AF9D1E03A5C2}"/>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8" name="TextBox 17">
            <a:extLst>
              <a:ext uri="{FF2B5EF4-FFF2-40B4-BE49-F238E27FC236}">
                <a16:creationId xmlns:a16="http://schemas.microsoft.com/office/drawing/2014/main" id="{1F7B17CC-39C7-1EF8-8E15-8BCEBE555204}"/>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20" name="TextBox 19">
            <a:extLst>
              <a:ext uri="{FF2B5EF4-FFF2-40B4-BE49-F238E27FC236}">
                <a16:creationId xmlns:a16="http://schemas.microsoft.com/office/drawing/2014/main" id="{914E1432-F71A-C0A1-04D1-1591E6F76F1B}"/>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21" name="TextBox 20">
            <a:extLst>
              <a:ext uri="{FF2B5EF4-FFF2-40B4-BE49-F238E27FC236}">
                <a16:creationId xmlns:a16="http://schemas.microsoft.com/office/drawing/2014/main" id="{AA698C14-652F-E95C-88C5-2CE5F5BC6650}"/>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2" name="TextBox 21">
            <a:extLst>
              <a:ext uri="{FF2B5EF4-FFF2-40B4-BE49-F238E27FC236}">
                <a16:creationId xmlns:a16="http://schemas.microsoft.com/office/drawing/2014/main" id="{51B58B61-F395-4C50-057E-93AE77E57CB5}"/>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34" name="Rectangle 33">
            <a:extLst>
              <a:ext uri="{FF2B5EF4-FFF2-40B4-BE49-F238E27FC236}">
                <a16:creationId xmlns:a16="http://schemas.microsoft.com/office/drawing/2014/main" id="{FB922FE1-7496-1692-E565-31D02CB148A6}"/>
              </a:ext>
            </a:extLst>
          </p:cNvPr>
          <p:cNvSpPr/>
          <p:nvPr/>
        </p:nvSpPr>
        <p:spPr>
          <a:xfrm>
            <a:off x="5068450" y="3089556"/>
            <a:ext cx="1139845" cy="630295"/>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Gender</a:t>
            </a:r>
          </a:p>
        </p:txBody>
      </p:sp>
      <p:cxnSp>
        <p:nvCxnSpPr>
          <p:cNvPr id="37" name="Straight Arrow Connector 36">
            <a:extLst>
              <a:ext uri="{FF2B5EF4-FFF2-40B4-BE49-F238E27FC236}">
                <a16:creationId xmlns:a16="http://schemas.microsoft.com/office/drawing/2014/main" id="{5BCC6571-B9F7-3F3D-59B2-7CA4E7774322}"/>
              </a:ext>
            </a:extLst>
          </p:cNvPr>
          <p:cNvCxnSpPr>
            <a:cxnSpLocks/>
            <a:stCxn id="34" idx="1"/>
            <a:endCxn id="4" idx="6"/>
          </p:cNvCxnSpPr>
          <p:nvPr/>
        </p:nvCxnSpPr>
        <p:spPr>
          <a:xfrm flipH="1" flipV="1">
            <a:off x="3630499" y="3401104"/>
            <a:ext cx="1437951" cy="3600"/>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6F74567-C8F2-439C-7D70-172F719D9584}"/>
              </a:ext>
            </a:extLst>
          </p:cNvPr>
          <p:cNvCxnSpPr>
            <a:cxnSpLocks/>
            <a:endCxn id="4" idx="7"/>
          </p:cNvCxnSpPr>
          <p:nvPr/>
        </p:nvCxnSpPr>
        <p:spPr>
          <a:xfrm flipH="1">
            <a:off x="3504559" y="2887765"/>
            <a:ext cx="447865" cy="287951"/>
          </a:xfrm>
          <a:prstGeom prst="straightConnector1">
            <a:avLst/>
          </a:prstGeom>
          <a:ln w="127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059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FD618BB-5580-D861-9D03-55093D91C0FC}"/>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1C97E7F8-94C2-B313-071B-54F0F862558A}"/>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7B0C0393-CC36-38B8-A24D-82C9BECDF673}"/>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34" name="Rectangle 33">
            <a:extLst>
              <a:ext uri="{FF2B5EF4-FFF2-40B4-BE49-F238E27FC236}">
                <a16:creationId xmlns:a16="http://schemas.microsoft.com/office/drawing/2014/main" id="{B0670847-12F0-07C2-16F7-D77FD675CCAC}"/>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Structural equation modelling (SEM)</a:t>
            </a:r>
          </a:p>
        </p:txBody>
      </p:sp>
      <p:sp>
        <p:nvSpPr>
          <p:cNvPr id="90" name="TextBox 89">
            <a:extLst>
              <a:ext uri="{FF2B5EF4-FFF2-40B4-BE49-F238E27FC236}">
                <a16:creationId xmlns:a16="http://schemas.microsoft.com/office/drawing/2014/main" id="{9C3CC1BF-B31E-BBA9-FE2A-C5B97B06F4EE}"/>
              </a:ext>
            </a:extLst>
          </p:cNvPr>
          <p:cNvSpPr txBox="1"/>
          <p:nvPr/>
        </p:nvSpPr>
        <p:spPr>
          <a:xfrm>
            <a:off x="6287418" y="2620651"/>
            <a:ext cx="5490926" cy="1938992"/>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structural model</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
        <p:nvSpPr>
          <p:cNvPr id="92" name="Oval 91">
            <a:extLst>
              <a:ext uri="{FF2B5EF4-FFF2-40B4-BE49-F238E27FC236}">
                <a16:creationId xmlns:a16="http://schemas.microsoft.com/office/drawing/2014/main" id="{DEF582EB-BC15-972B-F0B5-456F749414B1}"/>
              </a:ext>
            </a:extLst>
          </p:cNvPr>
          <p:cNvSpPr/>
          <p:nvPr/>
        </p:nvSpPr>
        <p:spPr>
          <a:xfrm>
            <a:off x="1970315"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93" name="Oval 92">
            <a:extLst>
              <a:ext uri="{FF2B5EF4-FFF2-40B4-BE49-F238E27FC236}">
                <a16:creationId xmlns:a16="http://schemas.microsoft.com/office/drawing/2014/main" id="{7F87DADE-8D06-F973-6CDB-106247FA66EF}"/>
              </a:ext>
            </a:extLst>
          </p:cNvPr>
          <p:cNvSpPr/>
          <p:nvPr/>
        </p:nvSpPr>
        <p:spPr>
          <a:xfrm>
            <a:off x="4419603"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cxnSp>
        <p:nvCxnSpPr>
          <p:cNvPr id="95" name="Connector: Curved 94">
            <a:extLst>
              <a:ext uri="{FF2B5EF4-FFF2-40B4-BE49-F238E27FC236}">
                <a16:creationId xmlns:a16="http://schemas.microsoft.com/office/drawing/2014/main" id="{6BF4BA0D-D7E4-083E-B30F-FEAADF6800F0}"/>
              </a:ext>
            </a:extLst>
          </p:cNvPr>
          <p:cNvCxnSpPr>
            <a:cxnSpLocks/>
          </p:cNvCxnSpPr>
          <p:nvPr/>
        </p:nvCxnSpPr>
        <p:spPr>
          <a:xfrm rot="5400000" flipH="1" flipV="1">
            <a:off x="3624459" y="3751989"/>
            <a:ext cx="12700" cy="1980000"/>
          </a:xfrm>
          <a:prstGeom prst="curvedConnector3">
            <a:avLst>
              <a:gd name="adj1" fmla="val -2733827"/>
            </a:avLst>
          </a:prstGeom>
          <a:ln w="12700">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43CB32A8-6B21-ED08-48F8-6D42F93FCDC7}"/>
              </a:ext>
            </a:extLst>
          </p:cNvPr>
          <p:cNvSpPr/>
          <p:nvPr/>
        </p:nvSpPr>
        <p:spPr>
          <a:xfrm>
            <a:off x="3117378" y="3161705"/>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F3</a:t>
            </a:r>
          </a:p>
        </p:txBody>
      </p:sp>
      <p:cxnSp>
        <p:nvCxnSpPr>
          <p:cNvPr id="97" name="Straight Arrow Connector 96">
            <a:extLst>
              <a:ext uri="{FF2B5EF4-FFF2-40B4-BE49-F238E27FC236}">
                <a16:creationId xmlns:a16="http://schemas.microsoft.com/office/drawing/2014/main" id="{7BE2782C-DCD9-8492-8A75-0A6764070552}"/>
              </a:ext>
            </a:extLst>
          </p:cNvPr>
          <p:cNvCxnSpPr>
            <a:cxnSpLocks/>
            <a:endCxn id="96" idx="3"/>
          </p:cNvCxnSpPr>
          <p:nvPr/>
        </p:nvCxnSpPr>
        <p:spPr>
          <a:xfrm flipV="1">
            <a:off x="2390849" y="3705840"/>
            <a:ext cx="85246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918580D5-0D80-480B-2E25-11DAF2D63425}"/>
              </a:ext>
            </a:extLst>
          </p:cNvPr>
          <p:cNvCxnSpPr>
            <a:cxnSpLocks/>
            <a:stCxn id="93" idx="0"/>
            <a:endCxn id="96" idx="5"/>
          </p:cNvCxnSpPr>
          <p:nvPr/>
        </p:nvCxnSpPr>
        <p:spPr>
          <a:xfrm flipH="1" flipV="1">
            <a:off x="3851410" y="3705840"/>
            <a:ext cx="99817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74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FAA1281-355B-7BF1-CD00-88AEAC96234E}"/>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8CB1FA07-0DEE-9BC5-74EC-2E46CFBB32D9}"/>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844BCDF9-4EB7-0F7C-E89F-AA785676A691}"/>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34" name="Rectangle 33">
            <a:extLst>
              <a:ext uri="{FF2B5EF4-FFF2-40B4-BE49-F238E27FC236}">
                <a16:creationId xmlns:a16="http://schemas.microsoft.com/office/drawing/2014/main" id="{3DDA4F9D-E089-285E-89A0-B0ACE295EDB6}"/>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Structural equation modelling (SEM)</a:t>
            </a:r>
          </a:p>
        </p:txBody>
      </p:sp>
      <p:sp>
        <p:nvSpPr>
          <p:cNvPr id="90" name="TextBox 89">
            <a:extLst>
              <a:ext uri="{FF2B5EF4-FFF2-40B4-BE49-F238E27FC236}">
                <a16:creationId xmlns:a16="http://schemas.microsoft.com/office/drawing/2014/main" id="{800BDBC4-87C2-4C57-25B1-E75BB7F71A95}"/>
              </a:ext>
            </a:extLst>
          </p:cNvPr>
          <p:cNvSpPr txBox="1"/>
          <p:nvPr/>
        </p:nvSpPr>
        <p:spPr>
          <a:xfrm>
            <a:off x="6287418" y="2850153"/>
            <a:ext cx="5490926" cy="1631216"/>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Direct effects</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Indirect effects</a:t>
            </a:r>
          </a:p>
        </p:txBody>
      </p:sp>
      <p:sp>
        <p:nvSpPr>
          <p:cNvPr id="8" name="Oval 7">
            <a:extLst>
              <a:ext uri="{FF2B5EF4-FFF2-40B4-BE49-F238E27FC236}">
                <a16:creationId xmlns:a16="http://schemas.microsoft.com/office/drawing/2014/main" id="{1EF77C35-4803-4CB5-8381-FB946747206A}"/>
              </a:ext>
            </a:extLst>
          </p:cNvPr>
          <p:cNvSpPr/>
          <p:nvPr/>
        </p:nvSpPr>
        <p:spPr>
          <a:xfrm>
            <a:off x="1970315"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9" name="Oval 8">
            <a:extLst>
              <a:ext uri="{FF2B5EF4-FFF2-40B4-BE49-F238E27FC236}">
                <a16:creationId xmlns:a16="http://schemas.microsoft.com/office/drawing/2014/main" id="{FF45831F-A3F5-BC73-5E30-5E8A6FBCCC15}"/>
              </a:ext>
            </a:extLst>
          </p:cNvPr>
          <p:cNvSpPr/>
          <p:nvPr/>
        </p:nvSpPr>
        <p:spPr>
          <a:xfrm>
            <a:off x="4419603"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84" name="Oval 83">
            <a:extLst>
              <a:ext uri="{FF2B5EF4-FFF2-40B4-BE49-F238E27FC236}">
                <a16:creationId xmlns:a16="http://schemas.microsoft.com/office/drawing/2014/main" id="{4D330312-542F-8F6A-5FDA-23E4C4DF9086}"/>
              </a:ext>
            </a:extLst>
          </p:cNvPr>
          <p:cNvSpPr/>
          <p:nvPr/>
        </p:nvSpPr>
        <p:spPr>
          <a:xfrm>
            <a:off x="3117378" y="3161705"/>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F3</a:t>
            </a:r>
          </a:p>
        </p:txBody>
      </p:sp>
      <p:cxnSp>
        <p:nvCxnSpPr>
          <p:cNvPr id="93" name="Straight Arrow Connector 92">
            <a:extLst>
              <a:ext uri="{FF2B5EF4-FFF2-40B4-BE49-F238E27FC236}">
                <a16:creationId xmlns:a16="http://schemas.microsoft.com/office/drawing/2014/main" id="{7CF767F3-50F9-C17F-AB41-6431E5B2AA29}"/>
              </a:ext>
            </a:extLst>
          </p:cNvPr>
          <p:cNvCxnSpPr>
            <a:cxnSpLocks/>
            <a:endCxn id="84" idx="3"/>
          </p:cNvCxnSpPr>
          <p:nvPr/>
        </p:nvCxnSpPr>
        <p:spPr>
          <a:xfrm flipV="1">
            <a:off x="2390849" y="3705840"/>
            <a:ext cx="85246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4F46809C-FA82-8333-037C-BCE8DD73D446}"/>
              </a:ext>
            </a:extLst>
          </p:cNvPr>
          <p:cNvCxnSpPr>
            <a:cxnSpLocks/>
            <a:stCxn id="9" idx="0"/>
            <a:endCxn id="84" idx="5"/>
          </p:cNvCxnSpPr>
          <p:nvPr/>
        </p:nvCxnSpPr>
        <p:spPr>
          <a:xfrm flipH="1" flipV="1">
            <a:off x="3851410" y="3705840"/>
            <a:ext cx="99817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AEEC8A0D-3C7F-B6B8-5547-EE5A0128BC78}"/>
              </a:ext>
            </a:extLst>
          </p:cNvPr>
          <p:cNvCxnSpPr>
            <a:stCxn id="8" idx="6"/>
            <a:endCxn id="9" idx="2"/>
          </p:cNvCxnSpPr>
          <p:nvPr/>
        </p:nvCxnSpPr>
        <p:spPr>
          <a:xfrm>
            <a:off x="2830287" y="4483939"/>
            <a:ext cx="1589316" cy="0"/>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4FFCA43-852F-FFDB-23F1-107545948F7D}"/>
              </a:ext>
            </a:extLst>
          </p:cNvPr>
          <p:cNvSpPr txBox="1"/>
          <p:nvPr/>
        </p:nvSpPr>
        <p:spPr>
          <a:xfrm>
            <a:off x="2397453" y="3527698"/>
            <a:ext cx="43077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a</a:t>
            </a:r>
          </a:p>
        </p:txBody>
      </p:sp>
      <p:sp>
        <p:nvSpPr>
          <p:cNvPr id="7" name="TextBox 6">
            <a:extLst>
              <a:ext uri="{FF2B5EF4-FFF2-40B4-BE49-F238E27FC236}">
                <a16:creationId xmlns:a16="http://schemas.microsoft.com/office/drawing/2014/main" id="{D2DE725F-C9CF-0682-A813-5469D31AE05E}"/>
              </a:ext>
            </a:extLst>
          </p:cNvPr>
          <p:cNvSpPr txBox="1"/>
          <p:nvPr/>
        </p:nvSpPr>
        <p:spPr>
          <a:xfrm>
            <a:off x="4419603" y="3527698"/>
            <a:ext cx="43077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a:t>
            </a:r>
          </a:p>
        </p:txBody>
      </p:sp>
      <p:sp>
        <p:nvSpPr>
          <p:cNvPr id="10" name="TextBox 9">
            <a:extLst>
              <a:ext uri="{FF2B5EF4-FFF2-40B4-BE49-F238E27FC236}">
                <a16:creationId xmlns:a16="http://schemas.microsoft.com/office/drawing/2014/main" id="{6D5BD085-3976-8380-B780-0287B60881D0}"/>
              </a:ext>
            </a:extLst>
          </p:cNvPr>
          <p:cNvSpPr txBox="1"/>
          <p:nvPr/>
        </p:nvSpPr>
        <p:spPr>
          <a:xfrm>
            <a:off x="3420635" y="4602631"/>
            <a:ext cx="43077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b</a:t>
            </a:r>
          </a:p>
        </p:txBody>
      </p:sp>
    </p:spTree>
    <p:extLst>
      <p:ext uri="{BB962C8B-B14F-4D97-AF65-F5344CB8AC3E}">
        <p14:creationId xmlns:p14="http://schemas.microsoft.com/office/powerpoint/2010/main" val="4020640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E2074D7-2E8E-3E5F-393B-F15AFFF3C140}"/>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32A70323-2CE3-34C1-2E00-941C302517B5}"/>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3BB8A2B9-51DC-88C1-A2AB-0CF0C6BDEAEB}"/>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34" name="Rectangle 33">
            <a:extLst>
              <a:ext uri="{FF2B5EF4-FFF2-40B4-BE49-F238E27FC236}">
                <a16:creationId xmlns:a16="http://schemas.microsoft.com/office/drawing/2014/main" id="{AA07D72E-F29D-D5A2-88AE-F5FF1D01E1E2}"/>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Structural equation modelling (SEM)</a:t>
            </a:r>
          </a:p>
        </p:txBody>
      </p:sp>
      <p:sp>
        <p:nvSpPr>
          <p:cNvPr id="90" name="TextBox 89">
            <a:extLst>
              <a:ext uri="{FF2B5EF4-FFF2-40B4-BE49-F238E27FC236}">
                <a16:creationId xmlns:a16="http://schemas.microsoft.com/office/drawing/2014/main" id="{2862A7A6-723A-27DE-7C07-4ED2E810896E}"/>
              </a:ext>
            </a:extLst>
          </p:cNvPr>
          <p:cNvSpPr txBox="1"/>
          <p:nvPr/>
        </p:nvSpPr>
        <p:spPr>
          <a:xfrm>
            <a:off x="6287418" y="2231115"/>
            <a:ext cx="5490926" cy="2862322"/>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Measurement model + structural model (theory-based)</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Endogenous variable (outcome variable)</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Exogenous variables (independent variables)</a:t>
            </a:r>
          </a:p>
        </p:txBody>
      </p:sp>
      <p:sp>
        <p:nvSpPr>
          <p:cNvPr id="8" name="Oval 7">
            <a:extLst>
              <a:ext uri="{FF2B5EF4-FFF2-40B4-BE49-F238E27FC236}">
                <a16:creationId xmlns:a16="http://schemas.microsoft.com/office/drawing/2014/main" id="{CDA6052A-F1CD-AF13-8582-FDB6A9AA5C42}"/>
              </a:ext>
            </a:extLst>
          </p:cNvPr>
          <p:cNvSpPr/>
          <p:nvPr/>
        </p:nvSpPr>
        <p:spPr>
          <a:xfrm>
            <a:off x="1970315"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9" name="Oval 8">
            <a:extLst>
              <a:ext uri="{FF2B5EF4-FFF2-40B4-BE49-F238E27FC236}">
                <a16:creationId xmlns:a16="http://schemas.microsoft.com/office/drawing/2014/main" id="{CFBD5B9F-6A30-62AE-BEC2-F787B1D986C9}"/>
              </a:ext>
            </a:extLst>
          </p:cNvPr>
          <p:cNvSpPr/>
          <p:nvPr/>
        </p:nvSpPr>
        <p:spPr>
          <a:xfrm>
            <a:off x="4419603"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1" name="Rectangle 10">
            <a:extLst>
              <a:ext uri="{FF2B5EF4-FFF2-40B4-BE49-F238E27FC236}">
                <a16:creationId xmlns:a16="http://schemas.microsoft.com/office/drawing/2014/main" id="{BFA5FCD3-23B9-7351-AF22-2D856EC175D5}"/>
              </a:ext>
            </a:extLst>
          </p:cNvPr>
          <p:cNvSpPr/>
          <p:nvPr/>
        </p:nvSpPr>
        <p:spPr>
          <a:xfrm>
            <a:off x="1257187" y="564388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24" name="Rectangle 23">
            <a:extLst>
              <a:ext uri="{FF2B5EF4-FFF2-40B4-BE49-F238E27FC236}">
                <a16:creationId xmlns:a16="http://schemas.microsoft.com/office/drawing/2014/main" id="{C330B476-AEBE-E30D-5F42-82FFE5D0275B}"/>
              </a:ext>
            </a:extLst>
          </p:cNvPr>
          <p:cNvSpPr/>
          <p:nvPr/>
        </p:nvSpPr>
        <p:spPr>
          <a:xfrm>
            <a:off x="2868499" y="5643882"/>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25" name="Rectangle 24">
            <a:extLst>
              <a:ext uri="{FF2B5EF4-FFF2-40B4-BE49-F238E27FC236}">
                <a16:creationId xmlns:a16="http://schemas.microsoft.com/office/drawing/2014/main" id="{EA23AC7F-28D9-8866-2DAD-07F1B46DAEE2}"/>
              </a:ext>
            </a:extLst>
          </p:cNvPr>
          <p:cNvSpPr/>
          <p:nvPr/>
        </p:nvSpPr>
        <p:spPr>
          <a:xfrm>
            <a:off x="2068173" y="564388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28" name="Rectangle 27">
            <a:extLst>
              <a:ext uri="{FF2B5EF4-FFF2-40B4-BE49-F238E27FC236}">
                <a16:creationId xmlns:a16="http://schemas.microsoft.com/office/drawing/2014/main" id="{BB4439D8-0FFD-AE4E-1124-6A054FB064F5}"/>
              </a:ext>
            </a:extLst>
          </p:cNvPr>
          <p:cNvSpPr/>
          <p:nvPr/>
        </p:nvSpPr>
        <p:spPr>
          <a:xfrm>
            <a:off x="5323122"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36" name="Rectangle 35">
            <a:extLst>
              <a:ext uri="{FF2B5EF4-FFF2-40B4-BE49-F238E27FC236}">
                <a16:creationId xmlns:a16="http://schemas.microsoft.com/office/drawing/2014/main" id="{4A75E347-9913-5101-8D5D-67A8E3933899}"/>
              </a:ext>
            </a:extLst>
          </p:cNvPr>
          <p:cNvSpPr/>
          <p:nvPr/>
        </p:nvSpPr>
        <p:spPr>
          <a:xfrm>
            <a:off x="4517453"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37" name="Rectangle 36">
            <a:extLst>
              <a:ext uri="{FF2B5EF4-FFF2-40B4-BE49-F238E27FC236}">
                <a16:creationId xmlns:a16="http://schemas.microsoft.com/office/drawing/2014/main" id="{045C02FA-26CF-8287-D8CD-C66F7002957E}"/>
              </a:ext>
            </a:extLst>
          </p:cNvPr>
          <p:cNvSpPr/>
          <p:nvPr/>
        </p:nvSpPr>
        <p:spPr>
          <a:xfrm>
            <a:off x="3701140"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38" name="Straight Arrow Connector 37">
            <a:extLst>
              <a:ext uri="{FF2B5EF4-FFF2-40B4-BE49-F238E27FC236}">
                <a16:creationId xmlns:a16="http://schemas.microsoft.com/office/drawing/2014/main" id="{593E0ED4-EEC4-DC74-B18D-82F244033848}"/>
              </a:ext>
            </a:extLst>
          </p:cNvPr>
          <p:cNvCxnSpPr>
            <a:stCxn id="8" idx="4"/>
            <a:endCxn id="25" idx="0"/>
          </p:cNvCxnSpPr>
          <p:nvPr/>
        </p:nvCxnSpPr>
        <p:spPr>
          <a:xfrm flipH="1">
            <a:off x="2400187" y="4802686"/>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633299D3-5077-CB1F-21BB-FCB00C276FA7}"/>
              </a:ext>
            </a:extLst>
          </p:cNvPr>
          <p:cNvCxnSpPr>
            <a:stCxn id="8" idx="4"/>
            <a:endCxn id="24" idx="0"/>
          </p:cNvCxnSpPr>
          <p:nvPr/>
        </p:nvCxnSpPr>
        <p:spPr>
          <a:xfrm>
            <a:off x="2400301" y="4802686"/>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C68C64EB-AC1C-C0FD-C3EF-E26F7E2B9D91}"/>
              </a:ext>
            </a:extLst>
          </p:cNvPr>
          <p:cNvCxnSpPr>
            <a:stCxn id="8" idx="4"/>
            <a:endCxn id="11" idx="0"/>
          </p:cNvCxnSpPr>
          <p:nvPr/>
        </p:nvCxnSpPr>
        <p:spPr>
          <a:xfrm flipH="1">
            <a:off x="1589201" y="4802686"/>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DEB69E6-D57F-DF61-28ED-3D5FAF9CBF77}"/>
              </a:ext>
            </a:extLst>
          </p:cNvPr>
          <p:cNvCxnSpPr>
            <a:stCxn id="9" idx="4"/>
            <a:endCxn id="36" idx="0"/>
          </p:cNvCxnSpPr>
          <p:nvPr/>
        </p:nvCxnSpPr>
        <p:spPr>
          <a:xfrm flipH="1">
            <a:off x="4849467" y="4802686"/>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0953BC9-38F1-14F9-C352-9ABBC2BC7B2C}"/>
              </a:ext>
            </a:extLst>
          </p:cNvPr>
          <p:cNvCxnSpPr>
            <a:stCxn id="9" idx="4"/>
            <a:endCxn id="37" idx="0"/>
          </p:cNvCxnSpPr>
          <p:nvPr/>
        </p:nvCxnSpPr>
        <p:spPr>
          <a:xfrm flipH="1">
            <a:off x="4033154" y="4802686"/>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DF928BFF-F3E8-60ED-0AF4-B7745AAE06EB}"/>
              </a:ext>
            </a:extLst>
          </p:cNvPr>
          <p:cNvCxnSpPr>
            <a:stCxn id="9" idx="4"/>
            <a:endCxn id="28" idx="0"/>
          </p:cNvCxnSpPr>
          <p:nvPr/>
        </p:nvCxnSpPr>
        <p:spPr>
          <a:xfrm>
            <a:off x="4849589" y="4802686"/>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86BFAB20-9FCA-F5AA-4025-31807047E2C0}"/>
              </a:ext>
            </a:extLst>
          </p:cNvPr>
          <p:cNvSpPr/>
          <p:nvPr/>
        </p:nvSpPr>
        <p:spPr>
          <a:xfrm>
            <a:off x="1427201" y="6395473"/>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0" name="Straight Arrow Connector 49">
            <a:extLst>
              <a:ext uri="{FF2B5EF4-FFF2-40B4-BE49-F238E27FC236}">
                <a16:creationId xmlns:a16="http://schemas.microsoft.com/office/drawing/2014/main" id="{DA49BBA6-7F60-0634-93F8-B51F0C017047}"/>
              </a:ext>
            </a:extLst>
          </p:cNvPr>
          <p:cNvCxnSpPr>
            <a:stCxn id="49" idx="0"/>
            <a:endCxn id="11" idx="2"/>
          </p:cNvCxnSpPr>
          <p:nvPr/>
        </p:nvCxnSpPr>
        <p:spPr>
          <a:xfrm flipV="1">
            <a:off x="1589201" y="6079312"/>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419ED54C-4B3E-89D1-3872-A50C7E4B577D}"/>
              </a:ext>
            </a:extLst>
          </p:cNvPr>
          <p:cNvSpPr/>
          <p:nvPr/>
        </p:nvSpPr>
        <p:spPr>
          <a:xfrm>
            <a:off x="2228849"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Arrow Connector 51">
            <a:extLst>
              <a:ext uri="{FF2B5EF4-FFF2-40B4-BE49-F238E27FC236}">
                <a16:creationId xmlns:a16="http://schemas.microsoft.com/office/drawing/2014/main" id="{2F75110E-53A2-46DB-C644-E03A939376B6}"/>
              </a:ext>
            </a:extLst>
          </p:cNvPr>
          <p:cNvCxnSpPr>
            <a:stCxn id="51" idx="0"/>
          </p:cNvCxnSpPr>
          <p:nvPr/>
        </p:nvCxnSpPr>
        <p:spPr>
          <a:xfrm flipV="1">
            <a:off x="2390849"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a16="http://schemas.microsoft.com/office/drawing/2014/main" id="{AC928AD5-3AFD-2959-2440-65A0EFE7E8D8}"/>
              </a:ext>
            </a:extLst>
          </p:cNvPr>
          <p:cNvSpPr/>
          <p:nvPr/>
        </p:nvSpPr>
        <p:spPr>
          <a:xfrm>
            <a:off x="3038513"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5" name="Straight Arrow Connector 54">
            <a:extLst>
              <a:ext uri="{FF2B5EF4-FFF2-40B4-BE49-F238E27FC236}">
                <a16:creationId xmlns:a16="http://schemas.microsoft.com/office/drawing/2014/main" id="{076E25EE-DBBE-67E2-BA1B-B811842C63AE}"/>
              </a:ext>
            </a:extLst>
          </p:cNvPr>
          <p:cNvCxnSpPr>
            <a:stCxn id="53" idx="0"/>
          </p:cNvCxnSpPr>
          <p:nvPr/>
        </p:nvCxnSpPr>
        <p:spPr>
          <a:xfrm flipV="1">
            <a:off x="3200513"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6A257B2F-9415-98B8-CA5D-C69C30D658E6}"/>
              </a:ext>
            </a:extLst>
          </p:cNvPr>
          <p:cNvSpPr/>
          <p:nvPr/>
        </p:nvSpPr>
        <p:spPr>
          <a:xfrm>
            <a:off x="3882045" y="6395473"/>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Arrow Connector 65">
            <a:extLst>
              <a:ext uri="{FF2B5EF4-FFF2-40B4-BE49-F238E27FC236}">
                <a16:creationId xmlns:a16="http://schemas.microsoft.com/office/drawing/2014/main" id="{EC759777-6F51-6451-4933-E1E233D6E80A}"/>
              </a:ext>
            </a:extLst>
          </p:cNvPr>
          <p:cNvCxnSpPr>
            <a:stCxn id="61" idx="0"/>
          </p:cNvCxnSpPr>
          <p:nvPr/>
        </p:nvCxnSpPr>
        <p:spPr>
          <a:xfrm flipV="1">
            <a:off x="4044045" y="6079312"/>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7" name="Oval 66">
            <a:extLst>
              <a:ext uri="{FF2B5EF4-FFF2-40B4-BE49-F238E27FC236}">
                <a16:creationId xmlns:a16="http://schemas.microsoft.com/office/drawing/2014/main" id="{52A7C001-9B38-1DD5-B4DA-86FBF226B2BC}"/>
              </a:ext>
            </a:extLst>
          </p:cNvPr>
          <p:cNvSpPr/>
          <p:nvPr/>
        </p:nvSpPr>
        <p:spPr>
          <a:xfrm>
            <a:off x="4691700" y="638242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8" name="Straight Arrow Connector 67">
            <a:extLst>
              <a:ext uri="{FF2B5EF4-FFF2-40B4-BE49-F238E27FC236}">
                <a16:creationId xmlns:a16="http://schemas.microsoft.com/office/drawing/2014/main" id="{41091119-A3A5-1F35-1084-18ED6341B15A}"/>
              </a:ext>
            </a:extLst>
          </p:cNvPr>
          <p:cNvCxnSpPr>
            <a:stCxn id="67" idx="0"/>
          </p:cNvCxnSpPr>
          <p:nvPr/>
        </p:nvCxnSpPr>
        <p:spPr>
          <a:xfrm flipV="1">
            <a:off x="4853700" y="606626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1CB24540-10FF-9FAB-4679-95ADF7CFBE79}"/>
              </a:ext>
            </a:extLst>
          </p:cNvPr>
          <p:cNvSpPr/>
          <p:nvPr/>
        </p:nvSpPr>
        <p:spPr>
          <a:xfrm>
            <a:off x="5512261"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Arrow Connector 71">
            <a:extLst>
              <a:ext uri="{FF2B5EF4-FFF2-40B4-BE49-F238E27FC236}">
                <a16:creationId xmlns:a16="http://schemas.microsoft.com/office/drawing/2014/main" id="{15829827-9FAE-04C5-AF6E-2D9FB0BBA857}"/>
              </a:ext>
            </a:extLst>
          </p:cNvPr>
          <p:cNvCxnSpPr>
            <a:cxnSpLocks/>
            <a:stCxn id="69" idx="0"/>
          </p:cNvCxnSpPr>
          <p:nvPr/>
        </p:nvCxnSpPr>
        <p:spPr>
          <a:xfrm flipV="1">
            <a:off x="5674261"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C0C6B3AF-7F31-FD25-3AB8-393EE47F94E5}"/>
              </a:ext>
            </a:extLst>
          </p:cNvPr>
          <p:cNvSpPr txBox="1"/>
          <p:nvPr/>
        </p:nvSpPr>
        <p:spPr>
          <a:xfrm>
            <a:off x="1416851" y="6345913"/>
            <a:ext cx="470647" cy="369332"/>
          </a:xfrm>
          <a:prstGeom prst="rect">
            <a:avLst/>
          </a:prstGeom>
          <a:noFill/>
        </p:spPr>
        <p:txBody>
          <a:bodyPr wrap="square" rtlCol="0">
            <a:spAutoFit/>
          </a:bodyPr>
          <a:lstStyle/>
          <a:p>
            <a:r>
              <a:rPr lang="en-GB" dirty="0"/>
              <a:t>e</a:t>
            </a:r>
            <a:r>
              <a:rPr lang="en-GB" baseline="-25000" dirty="0"/>
              <a:t>1</a:t>
            </a:r>
          </a:p>
        </p:txBody>
      </p:sp>
      <p:sp>
        <p:nvSpPr>
          <p:cNvPr id="74" name="TextBox 73">
            <a:extLst>
              <a:ext uri="{FF2B5EF4-FFF2-40B4-BE49-F238E27FC236}">
                <a16:creationId xmlns:a16="http://schemas.microsoft.com/office/drawing/2014/main" id="{0049B7D5-8E45-8DB9-3044-F390933DD1F8}"/>
              </a:ext>
            </a:extLst>
          </p:cNvPr>
          <p:cNvSpPr txBox="1"/>
          <p:nvPr/>
        </p:nvSpPr>
        <p:spPr>
          <a:xfrm>
            <a:off x="2241601" y="6336949"/>
            <a:ext cx="470647" cy="369332"/>
          </a:xfrm>
          <a:prstGeom prst="rect">
            <a:avLst/>
          </a:prstGeom>
          <a:noFill/>
        </p:spPr>
        <p:txBody>
          <a:bodyPr wrap="square" rtlCol="0">
            <a:spAutoFit/>
          </a:bodyPr>
          <a:lstStyle/>
          <a:p>
            <a:r>
              <a:rPr lang="en-GB" dirty="0"/>
              <a:t>e</a:t>
            </a:r>
            <a:r>
              <a:rPr lang="en-GB" baseline="-25000" dirty="0"/>
              <a:t>2</a:t>
            </a:r>
          </a:p>
        </p:txBody>
      </p:sp>
      <p:sp>
        <p:nvSpPr>
          <p:cNvPr id="75" name="TextBox 74">
            <a:extLst>
              <a:ext uri="{FF2B5EF4-FFF2-40B4-BE49-F238E27FC236}">
                <a16:creationId xmlns:a16="http://schemas.microsoft.com/office/drawing/2014/main" id="{CCEB5F39-8181-9292-D154-77448393E7D1}"/>
              </a:ext>
            </a:extLst>
          </p:cNvPr>
          <p:cNvSpPr txBox="1"/>
          <p:nvPr/>
        </p:nvSpPr>
        <p:spPr>
          <a:xfrm>
            <a:off x="3034863" y="6333978"/>
            <a:ext cx="470647" cy="369332"/>
          </a:xfrm>
          <a:prstGeom prst="rect">
            <a:avLst/>
          </a:prstGeom>
          <a:noFill/>
        </p:spPr>
        <p:txBody>
          <a:bodyPr wrap="square" rtlCol="0">
            <a:spAutoFit/>
          </a:bodyPr>
          <a:lstStyle/>
          <a:p>
            <a:r>
              <a:rPr lang="en-GB" dirty="0"/>
              <a:t>e</a:t>
            </a:r>
            <a:r>
              <a:rPr lang="en-GB" baseline="-25000" dirty="0"/>
              <a:t>3</a:t>
            </a:r>
          </a:p>
        </p:txBody>
      </p:sp>
      <p:sp>
        <p:nvSpPr>
          <p:cNvPr id="76" name="TextBox 75">
            <a:extLst>
              <a:ext uri="{FF2B5EF4-FFF2-40B4-BE49-F238E27FC236}">
                <a16:creationId xmlns:a16="http://schemas.microsoft.com/office/drawing/2014/main" id="{1E0FE44E-126C-AC00-B3A7-355FA0EEFDFC}"/>
              </a:ext>
            </a:extLst>
          </p:cNvPr>
          <p:cNvSpPr txBox="1"/>
          <p:nvPr/>
        </p:nvSpPr>
        <p:spPr>
          <a:xfrm>
            <a:off x="3866884" y="6350396"/>
            <a:ext cx="470647" cy="369332"/>
          </a:xfrm>
          <a:prstGeom prst="rect">
            <a:avLst/>
          </a:prstGeom>
          <a:noFill/>
        </p:spPr>
        <p:txBody>
          <a:bodyPr wrap="square" rtlCol="0">
            <a:spAutoFit/>
          </a:bodyPr>
          <a:lstStyle/>
          <a:p>
            <a:r>
              <a:rPr lang="en-GB" dirty="0"/>
              <a:t>e</a:t>
            </a:r>
            <a:r>
              <a:rPr lang="en-GB" baseline="-25000" dirty="0"/>
              <a:t>4</a:t>
            </a:r>
          </a:p>
        </p:txBody>
      </p:sp>
      <p:sp>
        <p:nvSpPr>
          <p:cNvPr id="77" name="TextBox 76">
            <a:extLst>
              <a:ext uri="{FF2B5EF4-FFF2-40B4-BE49-F238E27FC236}">
                <a16:creationId xmlns:a16="http://schemas.microsoft.com/office/drawing/2014/main" id="{24C62A82-1F56-FEBB-40F9-A854B178D1A6}"/>
              </a:ext>
            </a:extLst>
          </p:cNvPr>
          <p:cNvSpPr txBox="1"/>
          <p:nvPr/>
        </p:nvSpPr>
        <p:spPr>
          <a:xfrm>
            <a:off x="4688281" y="6336949"/>
            <a:ext cx="470647" cy="369332"/>
          </a:xfrm>
          <a:prstGeom prst="rect">
            <a:avLst/>
          </a:prstGeom>
          <a:noFill/>
        </p:spPr>
        <p:txBody>
          <a:bodyPr wrap="square" rtlCol="0">
            <a:spAutoFit/>
          </a:bodyPr>
          <a:lstStyle/>
          <a:p>
            <a:r>
              <a:rPr lang="en-GB" dirty="0"/>
              <a:t>e</a:t>
            </a:r>
            <a:r>
              <a:rPr lang="en-GB" baseline="-25000" dirty="0"/>
              <a:t>5</a:t>
            </a:r>
          </a:p>
        </p:txBody>
      </p:sp>
      <p:sp>
        <p:nvSpPr>
          <p:cNvPr id="78" name="TextBox 77">
            <a:extLst>
              <a:ext uri="{FF2B5EF4-FFF2-40B4-BE49-F238E27FC236}">
                <a16:creationId xmlns:a16="http://schemas.microsoft.com/office/drawing/2014/main" id="{43FD3756-025D-7A21-F00E-451BA51A29FD}"/>
              </a:ext>
            </a:extLst>
          </p:cNvPr>
          <p:cNvSpPr txBox="1"/>
          <p:nvPr/>
        </p:nvSpPr>
        <p:spPr>
          <a:xfrm>
            <a:off x="5508146" y="6336949"/>
            <a:ext cx="470647" cy="369332"/>
          </a:xfrm>
          <a:prstGeom prst="rect">
            <a:avLst/>
          </a:prstGeom>
          <a:noFill/>
        </p:spPr>
        <p:txBody>
          <a:bodyPr wrap="square" rtlCol="0">
            <a:spAutoFit/>
          </a:bodyPr>
          <a:lstStyle/>
          <a:p>
            <a:r>
              <a:rPr lang="en-GB" dirty="0"/>
              <a:t>e</a:t>
            </a:r>
            <a:r>
              <a:rPr lang="en-GB" baseline="-25000" dirty="0"/>
              <a:t>6</a:t>
            </a:r>
          </a:p>
        </p:txBody>
      </p:sp>
      <p:cxnSp>
        <p:nvCxnSpPr>
          <p:cNvPr id="82" name="Straight Arrow Connector 81">
            <a:extLst>
              <a:ext uri="{FF2B5EF4-FFF2-40B4-BE49-F238E27FC236}">
                <a16:creationId xmlns:a16="http://schemas.microsoft.com/office/drawing/2014/main" id="{42088669-C8D3-A523-0E8E-BCF2327003F7}"/>
              </a:ext>
            </a:extLst>
          </p:cNvPr>
          <p:cNvCxnSpPr>
            <a:cxnSpLocks/>
            <a:endCxn id="84" idx="7"/>
          </p:cNvCxnSpPr>
          <p:nvPr/>
        </p:nvCxnSpPr>
        <p:spPr>
          <a:xfrm flipH="1">
            <a:off x="3851410" y="2977738"/>
            <a:ext cx="568193" cy="277326"/>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3" name="Connector: Curved 82">
            <a:extLst>
              <a:ext uri="{FF2B5EF4-FFF2-40B4-BE49-F238E27FC236}">
                <a16:creationId xmlns:a16="http://schemas.microsoft.com/office/drawing/2014/main" id="{BDE67CA6-962A-7758-1846-DE35C02314FF}"/>
              </a:ext>
            </a:extLst>
          </p:cNvPr>
          <p:cNvCxnSpPr>
            <a:cxnSpLocks/>
          </p:cNvCxnSpPr>
          <p:nvPr/>
        </p:nvCxnSpPr>
        <p:spPr>
          <a:xfrm rot="5400000" flipH="1" flipV="1">
            <a:off x="3624459" y="3751989"/>
            <a:ext cx="12700" cy="1980000"/>
          </a:xfrm>
          <a:prstGeom prst="curvedConnector3">
            <a:avLst>
              <a:gd name="adj1" fmla="val -2733827"/>
            </a:avLst>
          </a:prstGeom>
          <a:ln w="12700">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1C6C3CD9-A325-BD88-DB09-C2674B369B8A}"/>
              </a:ext>
            </a:extLst>
          </p:cNvPr>
          <p:cNvSpPr/>
          <p:nvPr/>
        </p:nvSpPr>
        <p:spPr>
          <a:xfrm>
            <a:off x="3117378" y="3161705"/>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F3</a:t>
            </a:r>
          </a:p>
        </p:txBody>
      </p:sp>
      <p:sp>
        <p:nvSpPr>
          <p:cNvPr id="85" name="Rectangle 84">
            <a:extLst>
              <a:ext uri="{FF2B5EF4-FFF2-40B4-BE49-F238E27FC236}">
                <a16:creationId xmlns:a16="http://schemas.microsoft.com/office/drawing/2014/main" id="{E35F5E6C-E358-12D8-8295-CC83425896E7}"/>
              </a:ext>
            </a:extLst>
          </p:cNvPr>
          <p:cNvSpPr/>
          <p:nvPr/>
        </p:nvSpPr>
        <p:spPr>
          <a:xfrm>
            <a:off x="1082525" y="260727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I7</a:t>
            </a:r>
          </a:p>
        </p:txBody>
      </p:sp>
      <p:sp>
        <p:nvSpPr>
          <p:cNvPr id="86" name="Rectangle 85">
            <a:extLst>
              <a:ext uri="{FF2B5EF4-FFF2-40B4-BE49-F238E27FC236}">
                <a16:creationId xmlns:a16="http://schemas.microsoft.com/office/drawing/2014/main" id="{92F5BE73-1BB5-5606-9EB5-DD94A101D667}"/>
              </a:ext>
            </a:extLst>
          </p:cNvPr>
          <p:cNvSpPr/>
          <p:nvPr/>
        </p:nvSpPr>
        <p:spPr>
          <a:xfrm>
            <a:off x="1078551" y="3144800"/>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I8</a:t>
            </a:r>
          </a:p>
        </p:txBody>
      </p:sp>
      <p:cxnSp>
        <p:nvCxnSpPr>
          <p:cNvPr id="91" name="Straight Arrow Connector 90">
            <a:extLst>
              <a:ext uri="{FF2B5EF4-FFF2-40B4-BE49-F238E27FC236}">
                <a16:creationId xmlns:a16="http://schemas.microsoft.com/office/drawing/2014/main" id="{1DBBD917-7A4B-CBB0-749F-1CB83BADEAC3}"/>
              </a:ext>
            </a:extLst>
          </p:cNvPr>
          <p:cNvCxnSpPr>
            <a:cxnSpLocks/>
            <a:stCxn id="84" idx="2"/>
            <a:endCxn id="85" idx="3"/>
          </p:cNvCxnSpPr>
          <p:nvPr/>
        </p:nvCxnSpPr>
        <p:spPr>
          <a:xfrm flipH="1" flipV="1">
            <a:off x="1746553" y="2824994"/>
            <a:ext cx="1370825" cy="655458"/>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1F813BF9-D256-24B9-E660-4285E446E765}"/>
              </a:ext>
            </a:extLst>
          </p:cNvPr>
          <p:cNvCxnSpPr>
            <a:cxnSpLocks/>
            <a:stCxn id="84" idx="2"/>
            <a:endCxn id="86" idx="3"/>
          </p:cNvCxnSpPr>
          <p:nvPr/>
        </p:nvCxnSpPr>
        <p:spPr>
          <a:xfrm flipH="1" flipV="1">
            <a:off x="1742579" y="3362515"/>
            <a:ext cx="1374799" cy="11793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EDB5FD17-12BF-53F9-8E56-8D69164E2F6B}"/>
              </a:ext>
            </a:extLst>
          </p:cNvPr>
          <p:cNvCxnSpPr>
            <a:cxnSpLocks/>
            <a:endCxn id="84" idx="3"/>
          </p:cNvCxnSpPr>
          <p:nvPr/>
        </p:nvCxnSpPr>
        <p:spPr>
          <a:xfrm flipV="1">
            <a:off x="2390849" y="3705840"/>
            <a:ext cx="85246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E23B44A0-E4D1-8680-EA64-1941A56179F8}"/>
              </a:ext>
            </a:extLst>
          </p:cNvPr>
          <p:cNvCxnSpPr>
            <a:cxnSpLocks/>
            <a:stCxn id="9" idx="0"/>
            <a:endCxn id="84" idx="5"/>
          </p:cNvCxnSpPr>
          <p:nvPr/>
        </p:nvCxnSpPr>
        <p:spPr>
          <a:xfrm flipH="1" flipV="1">
            <a:off x="3851410" y="3705840"/>
            <a:ext cx="99817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90E75AA6-B915-B739-B557-275E37FB9A63}"/>
              </a:ext>
            </a:extLst>
          </p:cNvPr>
          <p:cNvSpPr/>
          <p:nvPr/>
        </p:nvSpPr>
        <p:spPr>
          <a:xfrm>
            <a:off x="243834" y="268988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6" name="Straight Arrow Connector 95">
            <a:extLst>
              <a:ext uri="{FF2B5EF4-FFF2-40B4-BE49-F238E27FC236}">
                <a16:creationId xmlns:a16="http://schemas.microsoft.com/office/drawing/2014/main" id="{F6EDEAC0-EA13-2F43-8FE9-915D803185C2}"/>
              </a:ext>
            </a:extLst>
          </p:cNvPr>
          <p:cNvCxnSpPr>
            <a:cxnSpLocks/>
          </p:cNvCxnSpPr>
          <p:nvPr/>
        </p:nvCxnSpPr>
        <p:spPr>
          <a:xfrm>
            <a:off x="567834" y="2824994"/>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DD1A7EEC-529D-A51B-D3C2-7233E08EB143}"/>
              </a:ext>
            </a:extLst>
          </p:cNvPr>
          <p:cNvSpPr txBox="1"/>
          <p:nvPr/>
        </p:nvSpPr>
        <p:spPr>
          <a:xfrm>
            <a:off x="233484" y="2640328"/>
            <a:ext cx="470647" cy="369332"/>
          </a:xfrm>
          <a:prstGeom prst="rect">
            <a:avLst/>
          </a:prstGeom>
          <a:noFill/>
        </p:spPr>
        <p:txBody>
          <a:bodyPr wrap="square" rtlCol="0">
            <a:spAutoFit/>
          </a:bodyPr>
          <a:lstStyle/>
          <a:p>
            <a:r>
              <a:rPr lang="en-GB" dirty="0"/>
              <a:t>e</a:t>
            </a:r>
            <a:r>
              <a:rPr lang="en-GB" baseline="-25000" dirty="0"/>
              <a:t>7</a:t>
            </a:r>
          </a:p>
        </p:txBody>
      </p:sp>
      <p:sp>
        <p:nvSpPr>
          <p:cNvPr id="98" name="Oval 97">
            <a:extLst>
              <a:ext uri="{FF2B5EF4-FFF2-40B4-BE49-F238E27FC236}">
                <a16:creationId xmlns:a16="http://schemas.microsoft.com/office/drawing/2014/main" id="{699B960E-1592-D80C-0C2C-8B37B908B75C}"/>
              </a:ext>
            </a:extLst>
          </p:cNvPr>
          <p:cNvSpPr/>
          <p:nvPr/>
        </p:nvSpPr>
        <p:spPr>
          <a:xfrm>
            <a:off x="251856" y="3211254"/>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9" name="Straight Arrow Connector 98">
            <a:extLst>
              <a:ext uri="{FF2B5EF4-FFF2-40B4-BE49-F238E27FC236}">
                <a16:creationId xmlns:a16="http://schemas.microsoft.com/office/drawing/2014/main" id="{FB8B3B79-A130-02F1-63A9-973E41F17712}"/>
              </a:ext>
            </a:extLst>
          </p:cNvPr>
          <p:cNvCxnSpPr>
            <a:cxnSpLocks/>
          </p:cNvCxnSpPr>
          <p:nvPr/>
        </p:nvCxnSpPr>
        <p:spPr>
          <a:xfrm>
            <a:off x="575856" y="3346360"/>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654F85F8-613E-B66A-E25E-D6D5BE31BB6D}"/>
              </a:ext>
            </a:extLst>
          </p:cNvPr>
          <p:cNvSpPr txBox="1"/>
          <p:nvPr/>
        </p:nvSpPr>
        <p:spPr>
          <a:xfrm>
            <a:off x="241506" y="3161694"/>
            <a:ext cx="470647" cy="369332"/>
          </a:xfrm>
          <a:prstGeom prst="rect">
            <a:avLst/>
          </a:prstGeom>
          <a:noFill/>
        </p:spPr>
        <p:txBody>
          <a:bodyPr wrap="square" rtlCol="0">
            <a:spAutoFit/>
          </a:bodyPr>
          <a:lstStyle/>
          <a:p>
            <a:r>
              <a:rPr lang="en-GB" dirty="0"/>
              <a:t>e</a:t>
            </a:r>
            <a:r>
              <a:rPr lang="en-GB" baseline="-25000" dirty="0"/>
              <a:t>8</a:t>
            </a:r>
          </a:p>
        </p:txBody>
      </p:sp>
      <p:sp>
        <p:nvSpPr>
          <p:cNvPr id="101" name="Rectangle 100">
            <a:extLst>
              <a:ext uri="{FF2B5EF4-FFF2-40B4-BE49-F238E27FC236}">
                <a16:creationId xmlns:a16="http://schemas.microsoft.com/office/drawing/2014/main" id="{380C7746-EFAE-3B1F-73E3-EA3A57E219B8}"/>
              </a:ext>
            </a:extLst>
          </p:cNvPr>
          <p:cNvSpPr/>
          <p:nvPr/>
        </p:nvSpPr>
        <p:spPr>
          <a:xfrm>
            <a:off x="1090547" y="367407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I9</a:t>
            </a:r>
          </a:p>
        </p:txBody>
      </p:sp>
      <p:sp>
        <p:nvSpPr>
          <p:cNvPr id="102" name="Rectangle 101">
            <a:extLst>
              <a:ext uri="{FF2B5EF4-FFF2-40B4-BE49-F238E27FC236}">
                <a16:creationId xmlns:a16="http://schemas.microsoft.com/office/drawing/2014/main" id="{85FE033B-BAF1-9A6C-C198-950DF64CE3F3}"/>
              </a:ext>
            </a:extLst>
          </p:cNvPr>
          <p:cNvSpPr/>
          <p:nvPr/>
        </p:nvSpPr>
        <p:spPr>
          <a:xfrm>
            <a:off x="1086573" y="4195552"/>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I10</a:t>
            </a:r>
          </a:p>
        </p:txBody>
      </p:sp>
      <p:sp>
        <p:nvSpPr>
          <p:cNvPr id="103" name="Oval 102">
            <a:extLst>
              <a:ext uri="{FF2B5EF4-FFF2-40B4-BE49-F238E27FC236}">
                <a16:creationId xmlns:a16="http://schemas.microsoft.com/office/drawing/2014/main" id="{1B7C5FE9-D4D5-78E7-D914-BF9EEF1FABD8}"/>
              </a:ext>
            </a:extLst>
          </p:cNvPr>
          <p:cNvSpPr/>
          <p:nvPr/>
        </p:nvSpPr>
        <p:spPr>
          <a:xfrm>
            <a:off x="251856" y="375668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4" name="Straight Arrow Connector 103">
            <a:extLst>
              <a:ext uri="{FF2B5EF4-FFF2-40B4-BE49-F238E27FC236}">
                <a16:creationId xmlns:a16="http://schemas.microsoft.com/office/drawing/2014/main" id="{8F5CB335-A276-CE43-8A22-F01976AABC49}"/>
              </a:ext>
            </a:extLst>
          </p:cNvPr>
          <p:cNvCxnSpPr>
            <a:cxnSpLocks/>
          </p:cNvCxnSpPr>
          <p:nvPr/>
        </p:nvCxnSpPr>
        <p:spPr>
          <a:xfrm>
            <a:off x="575856" y="3891788"/>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0A11E31D-BEC8-5CE6-539C-262810AB5B01}"/>
              </a:ext>
            </a:extLst>
          </p:cNvPr>
          <p:cNvSpPr txBox="1"/>
          <p:nvPr/>
        </p:nvSpPr>
        <p:spPr>
          <a:xfrm>
            <a:off x="241506" y="3707122"/>
            <a:ext cx="470647" cy="369332"/>
          </a:xfrm>
          <a:prstGeom prst="rect">
            <a:avLst/>
          </a:prstGeom>
          <a:noFill/>
        </p:spPr>
        <p:txBody>
          <a:bodyPr wrap="square" rtlCol="0">
            <a:spAutoFit/>
          </a:bodyPr>
          <a:lstStyle/>
          <a:p>
            <a:r>
              <a:rPr lang="en-GB" dirty="0"/>
              <a:t>e</a:t>
            </a:r>
            <a:r>
              <a:rPr lang="en-GB" baseline="-25000" dirty="0"/>
              <a:t>9</a:t>
            </a:r>
          </a:p>
        </p:txBody>
      </p:sp>
      <p:sp>
        <p:nvSpPr>
          <p:cNvPr id="106" name="Oval 105">
            <a:extLst>
              <a:ext uri="{FF2B5EF4-FFF2-40B4-BE49-F238E27FC236}">
                <a16:creationId xmlns:a16="http://schemas.microsoft.com/office/drawing/2014/main" id="{68448893-F8F3-3320-826A-9A472F018AEC}"/>
              </a:ext>
            </a:extLst>
          </p:cNvPr>
          <p:cNvSpPr/>
          <p:nvPr/>
        </p:nvSpPr>
        <p:spPr>
          <a:xfrm>
            <a:off x="259878" y="4262006"/>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7" name="Straight Arrow Connector 106">
            <a:extLst>
              <a:ext uri="{FF2B5EF4-FFF2-40B4-BE49-F238E27FC236}">
                <a16:creationId xmlns:a16="http://schemas.microsoft.com/office/drawing/2014/main" id="{5412875F-68E6-3C49-3217-5D298DD4EEF7}"/>
              </a:ext>
            </a:extLst>
          </p:cNvPr>
          <p:cNvCxnSpPr>
            <a:cxnSpLocks/>
          </p:cNvCxnSpPr>
          <p:nvPr/>
        </p:nvCxnSpPr>
        <p:spPr>
          <a:xfrm>
            <a:off x="583878" y="4397112"/>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A584A2AE-EADA-EB84-DF27-0713166AA310}"/>
              </a:ext>
            </a:extLst>
          </p:cNvPr>
          <p:cNvSpPr txBox="1"/>
          <p:nvPr/>
        </p:nvSpPr>
        <p:spPr>
          <a:xfrm>
            <a:off x="201400" y="4212446"/>
            <a:ext cx="470647" cy="369332"/>
          </a:xfrm>
          <a:prstGeom prst="rect">
            <a:avLst/>
          </a:prstGeom>
          <a:noFill/>
        </p:spPr>
        <p:txBody>
          <a:bodyPr wrap="square" rtlCol="0">
            <a:spAutoFit/>
          </a:bodyPr>
          <a:lstStyle/>
          <a:p>
            <a:r>
              <a:rPr lang="en-GB" dirty="0"/>
              <a:t>e</a:t>
            </a:r>
            <a:r>
              <a:rPr lang="en-GB" baseline="-25000" dirty="0"/>
              <a:t>10</a:t>
            </a:r>
          </a:p>
        </p:txBody>
      </p:sp>
      <p:cxnSp>
        <p:nvCxnSpPr>
          <p:cNvPr id="109" name="Straight Arrow Connector 108">
            <a:extLst>
              <a:ext uri="{FF2B5EF4-FFF2-40B4-BE49-F238E27FC236}">
                <a16:creationId xmlns:a16="http://schemas.microsoft.com/office/drawing/2014/main" id="{11C7B437-DA71-6B99-2A40-E5B89BFD09CC}"/>
              </a:ext>
            </a:extLst>
          </p:cNvPr>
          <p:cNvCxnSpPr>
            <a:cxnSpLocks/>
            <a:stCxn id="84" idx="2"/>
            <a:endCxn id="101" idx="3"/>
          </p:cNvCxnSpPr>
          <p:nvPr/>
        </p:nvCxnSpPr>
        <p:spPr>
          <a:xfrm flipH="1">
            <a:off x="1754575" y="3480452"/>
            <a:ext cx="1362803" cy="41133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B91B9247-89BE-CA66-F734-099A06DB173C}"/>
              </a:ext>
            </a:extLst>
          </p:cNvPr>
          <p:cNvCxnSpPr>
            <a:cxnSpLocks/>
            <a:stCxn id="84" idx="2"/>
            <a:endCxn id="102" idx="3"/>
          </p:cNvCxnSpPr>
          <p:nvPr/>
        </p:nvCxnSpPr>
        <p:spPr>
          <a:xfrm flipH="1">
            <a:off x="1750601" y="3480452"/>
            <a:ext cx="1366777" cy="932815"/>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586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6E1E879-BBAC-2DBF-8801-9B7D9EB28610}"/>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595C0211-2863-6AD4-238D-7908BDA328FE}"/>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78CCAE29-132A-61F2-7CDF-096BF8AADB36}"/>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F2610C92-FC8A-3691-70B2-4BE8BD74D6A7}"/>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Structural equation modelling (SEM)</a:t>
            </a:r>
          </a:p>
        </p:txBody>
      </p:sp>
      <p:sp>
        <p:nvSpPr>
          <p:cNvPr id="7" name="TextBox 6">
            <a:extLst>
              <a:ext uri="{FF2B5EF4-FFF2-40B4-BE49-F238E27FC236}">
                <a16:creationId xmlns:a16="http://schemas.microsoft.com/office/drawing/2014/main" id="{2AE79EF1-6184-7F38-7052-7D8AA3EE5728}"/>
              </a:ext>
            </a:extLst>
          </p:cNvPr>
          <p:cNvSpPr txBox="1"/>
          <p:nvPr/>
        </p:nvSpPr>
        <p:spPr>
          <a:xfrm>
            <a:off x="6287418" y="2448088"/>
            <a:ext cx="5490926" cy="2554545"/>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chemeClr val="tx1">
                    <a:lumMod val="95000"/>
                    <a:lumOff val="5000"/>
                  </a:schemeClr>
                </a:solidFill>
                <a:latin typeface="Arial" panose="020B0604020202020204" pitchFamily="34" charset="0"/>
                <a:cs typeface="Arial" panose="020B0604020202020204" pitchFamily="34" charset="0"/>
              </a:rPr>
              <a:t>Model estimation</a:t>
            </a:r>
          </a:p>
          <a:p>
            <a:pPr marL="342900" indent="-342900">
              <a:buFont typeface="Arial" panose="020B0604020202020204" pitchFamily="34" charset="0"/>
              <a:buChar char="•"/>
            </a:pPr>
            <a:endParaRPr lang="en-GB" sz="2000" dirty="0">
              <a:solidFill>
                <a:schemeClr val="tx1">
                  <a:lumMod val="95000"/>
                  <a:lumOff val="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chemeClr val="tx1">
                    <a:lumMod val="95000"/>
                    <a:lumOff val="5000"/>
                  </a:schemeClr>
                </a:solidFill>
                <a:latin typeface="Arial" panose="020B0604020202020204" pitchFamily="34" charset="0"/>
                <a:cs typeface="Arial" panose="020B0604020202020204" pitchFamily="34" charset="0"/>
              </a:rPr>
              <a:t>Model evaluation</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comparison and selection (</a:t>
            </a:r>
            <a:r>
              <a:rPr lang="en-GB" sz="2000" dirty="0">
                <a:solidFill>
                  <a:schemeClr val="tx1">
                    <a:lumMod val="95000"/>
                    <a:lumOff val="5000"/>
                  </a:schemeClr>
                </a:solidFill>
                <a:latin typeface="Arial" panose="020B0604020202020204" pitchFamily="34" charset="0"/>
                <a:cs typeface="Arial" panose="020B0604020202020204" pitchFamily="34" charset="0"/>
              </a:rPr>
              <a:t>parsimony, theory-based</a:t>
            </a:r>
            <a:r>
              <a:rPr lang="en-GB" sz="2000" dirty="0">
                <a:latin typeface="Arial" panose="020B0604020202020204" pitchFamily="34" charset="0"/>
                <a:cs typeface="Arial" panose="020B0604020202020204" pitchFamily="34" charset="0"/>
              </a:rPr>
              <a:t>)</a:t>
            </a:r>
          </a:p>
        </p:txBody>
      </p:sp>
      <p:sp>
        <p:nvSpPr>
          <p:cNvPr id="87" name="Oval 86">
            <a:extLst>
              <a:ext uri="{FF2B5EF4-FFF2-40B4-BE49-F238E27FC236}">
                <a16:creationId xmlns:a16="http://schemas.microsoft.com/office/drawing/2014/main" id="{77130C8C-C542-F78A-4D3B-454885067BCF}"/>
              </a:ext>
            </a:extLst>
          </p:cNvPr>
          <p:cNvSpPr/>
          <p:nvPr/>
        </p:nvSpPr>
        <p:spPr>
          <a:xfrm>
            <a:off x="1970315"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88" name="Oval 87">
            <a:extLst>
              <a:ext uri="{FF2B5EF4-FFF2-40B4-BE49-F238E27FC236}">
                <a16:creationId xmlns:a16="http://schemas.microsoft.com/office/drawing/2014/main" id="{B1A3B330-F3FB-6F9D-2D8C-F30FB476F7D8}"/>
              </a:ext>
            </a:extLst>
          </p:cNvPr>
          <p:cNvSpPr/>
          <p:nvPr/>
        </p:nvSpPr>
        <p:spPr>
          <a:xfrm>
            <a:off x="4419603" y="4165192"/>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89" name="Rectangle 88">
            <a:extLst>
              <a:ext uri="{FF2B5EF4-FFF2-40B4-BE49-F238E27FC236}">
                <a16:creationId xmlns:a16="http://schemas.microsoft.com/office/drawing/2014/main" id="{214A1C39-7432-E94B-F87D-1E2B36A160F7}"/>
              </a:ext>
            </a:extLst>
          </p:cNvPr>
          <p:cNvSpPr/>
          <p:nvPr/>
        </p:nvSpPr>
        <p:spPr>
          <a:xfrm>
            <a:off x="1257187" y="564388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90" name="Rectangle 89">
            <a:extLst>
              <a:ext uri="{FF2B5EF4-FFF2-40B4-BE49-F238E27FC236}">
                <a16:creationId xmlns:a16="http://schemas.microsoft.com/office/drawing/2014/main" id="{A8820C09-8234-276F-CAFE-F2EF67BBB0FC}"/>
              </a:ext>
            </a:extLst>
          </p:cNvPr>
          <p:cNvSpPr/>
          <p:nvPr/>
        </p:nvSpPr>
        <p:spPr>
          <a:xfrm>
            <a:off x="2868499" y="5643882"/>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91" name="Rectangle 90">
            <a:extLst>
              <a:ext uri="{FF2B5EF4-FFF2-40B4-BE49-F238E27FC236}">
                <a16:creationId xmlns:a16="http://schemas.microsoft.com/office/drawing/2014/main" id="{CB7D5F12-F10E-346E-1F9E-35910DD84244}"/>
              </a:ext>
            </a:extLst>
          </p:cNvPr>
          <p:cNvSpPr/>
          <p:nvPr/>
        </p:nvSpPr>
        <p:spPr>
          <a:xfrm>
            <a:off x="2068173" y="564388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92" name="Rectangle 91">
            <a:extLst>
              <a:ext uri="{FF2B5EF4-FFF2-40B4-BE49-F238E27FC236}">
                <a16:creationId xmlns:a16="http://schemas.microsoft.com/office/drawing/2014/main" id="{51ABE388-3DB0-3356-43CD-F62D56AC3453}"/>
              </a:ext>
            </a:extLst>
          </p:cNvPr>
          <p:cNvSpPr/>
          <p:nvPr/>
        </p:nvSpPr>
        <p:spPr>
          <a:xfrm>
            <a:off x="5323122"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93" name="Rectangle 92">
            <a:extLst>
              <a:ext uri="{FF2B5EF4-FFF2-40B4-BE49-F238E27FC236}">
                <a16:creationId xmlns:a16="http://schemas.microsoft.com/office/drawing/2014/main" id="{328B5561-9EF7-3AD8-5B24-E1C63B71C0EF}"/>
              </a:ext>
            </a:extLst>
          </p:cNvPr>
          <p:cNvSpPr/>
          <p:nvPr/>
        </p:nvSpPr>
        <p:spPr>
          <a:xfrm>
            <a:off x="4517453"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94" name="Rectangle 93">
            <a:extLst>
              <a:ext uri="{FF2B5EF4-FFF2-40B4-BE49-F238E27FC236}">
                <a16:creationId xmlns:a16="http://schemas.microsoft.com/office/drawing/2014/main" id="{35B3387A-34F6-A06B-4D7B-B51A10553164}"/>
              </a:ext>
            </a:extLst>
          </p:cNvPr>
          <p:cNvSpPr/>
          <p:nvPr/>
        </p:nvSpPr>
        <p:spPr>
          <a:xfrm>
            <a:off x="3701140" y="563299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95" name="Straight Arrow Connector 94">
            <a:extLst>
              <a:ext uri="{FF2B5EF4-FFF2-40B4-BE49-F238E27FC236}">
                <a16:creationId xmlns:a16="http://schemas.microsoft.com/office/drawing/2014/main" id="{C7734765-3A3B-38D5-DA62-D00614B4C360}"/>
              </a:ext>
            </a:extLst>
          </p:cNvPr>
          <p:cNvCxnSpPr>
            <a:stCxn id="87" idx="4"/>
            <a:endCxn id="91" idx="0"/>
          </p:cNvCxnSpPr>
          <p:nvPr/>
        </p:nvCxnSpPr>
        <p:spPr>
          <a:xfrm flipH="1">
            <a:off x="2400187" y="4802686"/>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B7C8CD18-FD78-58B0-2A50-E30BF4D49AF6}"/>
              </a:ext>
            </a:extLst>
          </p:cNvPr>
          <p:cNvCxnSpPr>
            <a:stCxn id="87" idx="4"/>
            <a:endCxn id="90" idx="0"/>
          </p:cNvCxnSpPr>
          <p:nvPr/>
        </p:nvCxnSpPr>
        <p:spPr>
          <a:xfrm>
            <a:off x="2400301" y="4802686"/>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995A6D75-C891-8F15-1C78-086D3B8797A9}"/>
              </a:ext>
            </a:extLst>
          </p:cNvPr>
          <p:cNvCxnSpPr>
            <a:stCxn id="87" idx="4"/>
            <a:endCxn id="89" idx="0"/>
          </p:cNvCxnSpPr>
          <p:nvPr/>
        </p:nvCxnSpPr>
        <p:spPr>
          <a:xfrm flipH="1">
            <a:off x="1589201" y="4802686"/>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8D2C1BE9-5262-D062-EB31-20FD11FBA557}"/>
              </a:ext>
            </a:extLst>
          </p:cNvPr>
          <p:cNvCxnSpPr>
            <a:stCxn id="88" idx="4"/>
            <a:endCxn id="93" idx="0"/>
          </p:cNvCxnSpPr>
          <p:nvPr/>
        </p:nvCxnSpPr>
        <p:spPr>
          <a:xfrm flipH="1">
            <a:off x="4849467" y="4802686"/>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8740165F-5EEE-BD14-CE50-7681E7E4F527}"/>
              </a:ext>
            </a:extLst>
          </p:cNvPr>
          <p:cNvCxnSpPr>
            <a:stCxn id="88" idx="4"/>
            <a:endCxn id="94" idx="0"/>
          </p:cNvCxnSpPr>
          <p:nvPr/>
        </p:nvCxnSpPr>
        <p:spPr>
          <a:xfrm flipH="1">
            <a:off x="4033154" y="4802686"/>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CBC7FAA1-9917-7D12-4B47-0EC9DEE57BD9}"/>
              </a:ext>
            </a:extLst>
          </p:cNvPr>
          <p:cNvCxnSpPr>
            <a:stCxn id="88" idx="4"/>
            <a:endCxn id="92" idx="0"/>
          </p:cNvCxnSpPr>
          <p:nvPr/>
        </p:nvCxnSpPr>
        <p:spPr>
          <a:xfrm>
            <a:off x="4849589" y="4802686"/>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19C6DB62-0D2F-C09A-8A75-261AB9312133}"/>
              </a:ext>
            </a:extLst>
          </p:cNvPr>
          <p:cNvSpPr/>
          <p:nvPr/>
        </p:nvSpPr>
        <p:spPr>
          <a:xfrm>
            <a:off x="1427201" y="6395473"/>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2" name="Straight Arrow Connector 101">
            <a:extLst>
              <a:ext uri="{FF2B5EF4-FFF2-40B4-BE49-F238E27FC236}">
                <a16:creationId xmlns:a16="http://schemas.microsoft.com/office/drawing/2014/main" id="{B16EC807-36CB-D50B-7598-5A0C2C9D5A0A}"/>
              </a:ext>
            </a:extLst>
          </p:cNvPr>
          <p:cNvCxnSpPr>
            <a:stCxn id="101" idx="0"/>
            <a:endCxn id="89" idx="2"/>
          </p:cNvCxnSpPr>
          <p:nvPr/>
        </p:nvCxnSpPr>
        <p:spPr>
          <a:xfrm flipV="1">
            <a:off x="1589201" y="6079312"/>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11263AAF-D12C-D75E-A22E-4247F664A295}"/>
              </a:ext>
            </a:extLst>
          </p:cNvPr>
          <p:cNvSpPr/>
          <p:nvPr/>
        </p:nvSpPr>
        <p:spPr>
          <a:xfrm>
            <a:off x="2228849"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4" name="Straight Arrow Connector 103">
            <a:extLst>
              <a:ext uri="{FF2B5EF4-FFF2-40B4-BE49-F238E27FC236}">
                <a16:creationId xmlns:a16="http://schemas.microsoft.com/office/drawing/2014/main" id="{0D0E2F93-0C23-549B-4B11-A2B3DDD6B3E6}"/>
              </a:ext>
            </a:extLst>
          </p:cNvPr>
          <p:cNvCxnSpPr>
            <a:stCxn id="103" idx="0"/>
          </p:cNvCxnSpPr>
          <p:nvPr/>
        </p:nvCxnSpPr>
        <p:spPr>
          <a:xfrm flipV="1">
            <a:off x="2390849"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E5611872-DE38-FC2B-9042-7BC2552F1A27}"/>
              </a:ext>
            </a:extLst>
          </p:cNvPr>
          <p:cNvSpPr/>
          <p:nvPr/>
        </p:nvSpPr>
        <p:spPr>
          <a:xfrm>
            <a:off x="3038513"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6" name="Straight Arrow Connector 105">
            <a:extLst>
              <a:ext uri="{FF2B5EF4-FFF2-40B4-BE49-F238E27FC236}">
                <a16:creationId xmlns:a16="http://schemas.microsoft.com/office/drawing/2014/main" id="{487584D4-189A-063F-1A2F-5D1698BB40BF}"/>
              </a:ext>
            </a:extLst>
          </p:cNvPr>
          <p:cNvCxnSpPr>
            <a:stCxn id="105" idx="0"/>
          </p:cNvCxnSpPr>
          <p:nvPr/>
        </p:nvCxnSpPr>
        <p:spPr>
          <a:xfrm flipV="1">
            <a:off x="3200513"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3B60306C-3A2F-7C14-1912-93B8757A1A16}"/>
              </a:ext>
            </a:extLst>
          </p:cNvPr>
          <p:cNvSpPr/>
          <p:nvPr/>
        </p:nvSpPr>
        <p:spPr>
          <a:xfrm>
            <a:off x="3882045" y="6395473"/>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8" name="Straight Arrow Connector 107">
            <a:extLst>
              <a:ext uri="{FF2B5EF4-FFF2-40B4-BE49-F238E27FC236}">
                <a16:creationId xmlns:a16="http://schemas.microsoft.com/office/drawing/2014/main" id="{0414956E-A993-0E27-7E96-E0108A24E5C0}"/>
              </a:ext>
            </a:extLst>
          </p:cNvPr>
          <p:cNvCxnSpPr>
            <a:stCxn id="107" idx="0"/>
          </p:cNvCxnSpPr>
          <p:nvPr/>
        </p:nvCxnSpPr>
        <p:spPr>
          <a:xfrm flipV="1">
            <a:off x="4044045" y="6079312"/>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AA91D764-D517-AC92-7C7B-F2EAF8C3A050}"/>
              </a:ext>
            </a:extLst>
          </p:cNvPr>
          <p:cNvSpPr/>
          <p:nvPr/>
        </p:nvSpPr>
        <p:spPr>
          <a:xfrm>
            <a:off x="4691700" y="638242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0" name="Straight Arrow Connector 109">
            <a:extLst>
              <a:ext uri="{FF2B5EF4-FFF2-40B4-BE49-F238E27FC236}">
                <a16:creationId xmlns:a16="http://schemas.microsoft.com/office/drawing/2014/main" id="{A8458CD1-213A-8BFF-0A48-406FDE53282B}"/>
              </a:ext>
            </a:extLst>
          </p:cNvPr>
          <p:cNvCxnSpPr>
            <a:stCxn id="109" idx="0"/>
          </p:cNvCxnSpPr>
          <p:nvPr/>
        </p:nvCxnSpPr>
        <p:spPr>
          <a:xfrm flipV="1">
            <a:off x="4853700" y="606626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21E05F7F-9DAA-73F5-FC83-4199212883A9}"/>
              </a:ext>
            </a:extLst>
          </p:cNvPr>
          <p:cNvSpPr/>
          <p:nvPr/>
        </p:nvSpPr>
        <p:spPr>
          <a:xfrm>
            <a:off x="5512261" y="6384587"/>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2" name="Straight Arrow Connector 111">
            <a:extLst>
              <a:ext uri="{FF2B5EF4-FFF2-40B4-BE49-F238E27FC236}">
                <a16:creationId xmlns:a16="http://schemas.microsoft.com/office/drawing/2014/main" id="{E1AF11F2-600E-CFAB-EFEA-202E422F252F}"/>
              </a:ext>
            </a:extLst>
          </p:cNvPr>
          <p:cNvCxnSpPr>
            <a:cxnSpLocks/>
            <a:stCxn id="111" idx="0"/>
          </p:cNvCxnSpPr>
          <p:nvPr/>
        </p:nvCxnSpPr>
        <p:spPr>
          <a:xfrm flipV="1">
            <a:off x="5674261" y="6068426"/>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id="{DE661AC4-3725-8DEC-310F-DE52EAB2B1F7}"/>
              </a:ext>
            </a:extLst>
          </p:cNvPr>
          <p:cNvSpPr txBox="1"/>
          <p:nvPr/>
        </p:nvSpPr>
        <p:spPr>
          <a:xfrm>
            <a:off x="1416851" y="6345913"/>
            <a:ext cx="470647" cy="369332"/>
          </a:xfrm>
          <a:prstGeom prst="rect">
            <a:avLst/>
          </a:prstGeom>
          <a:noFill/>
        </p:spPr>
        <p:txBody>
          <a:bodyPr wrap="square" rtlCol="0">
            <a:spAutoFit/>
          </a:bodyPr>
          <a:lstStyle/>
          <a:p>
            <a:r>
              <a:rPr lang="en-GB" dirty="0"/>
              <a:t>e</a:t>
            </a:r>
            <a:r>
              <a:rPr lang="en-GB" baseline="-25000" dirty="0"/>
              <a:t>1</a:t>
            </a:r>
          </a:p>
        </p:txBody>
      </p:sp>
      <p:sp>
        <p:nvSpPr>
          <p:cNvPr id="114" name="TextBox 113">
            <a:extLst>
              <a:ext uri="{FF2B5EF4-FFF2-40B4-BE49-F238E27FC236}">
                <a16:creationId xmlns:a16="http://schemas.microsoft.com/office/drawing/2014/main" id="{B834C956-F49B-67D6-C0D7-4E35F76A5E5A}"/>
              </a:ext>
            </a:extLst>
          </p:cNvPr>
          <p:cNvSpPr txBox="1"/>
          <p:nvPr/>
        </p:nvSpPr>
        <p:spPr>
          <a:xfrm>
            <a:off x="2241601" y="6336949"/>
            <a:ext cx="470647" cy="369332"/>
          </a:xfrm>
          <a:prstGeom prst="rect">
            <a:avLst/>
          </a:prstGeom>
          <a:noFill/>
        </p:spPr>
        <p:txBody>
          <a:bodyPr wrap="square" rtlCol="0">
            <a:spAutoFit/>
          </a:bodyPr>
          <a:lstStyle/>
          <a:p>
            <a:r>
              <a:rPr lang="en-GB" dirty="0"/>
              <a:t>e</a:t>
            </a:r>
            <a:r>
              <a:rPr lang="en-GB" baseline="-25000" dirty="0"/>
              <a:t>2</a:t>
            </a:r>
          </a:p>
        </p:txBody>
      </p:sp>
      <p:sp>
        <p:nvSpPr>
          <p:cNvPr id="115" name="TextBox 114">
            <a:extLst>
              <a:ext uri="{FF2B5EF4-FFF2-40B4-BE49-F238E27FC236}">
                <a16:creationId xmlns:a16="http://schemas.microsoft.com/office/drawing/2014/main" id="{7F5DE0CA-2E2D-F3A7-69CE-347736784B5E}"/>
              </a:ext>
            </a:extLst>
          </p:cNvPr>
          <p:cNvSpPr txBox="1"/>
          <p:nvPr/>
        </p:nvSpPr>
        <p:spPr>
          <a:xfrm>
            <a:off x="3034863" y="6333978"/>
            <a:ext cx="470647" cy="369332"/>
          </a:xfrm>
          <a:prstGeom prst="rect">
            <a:avLst/>
          </a:prstGeom>
          <a:noFill/>
        </p:spPr>
        <p:txBody>
          <a:bodyPr wrap="square" rtlCol="0">
            <a:spAutoFit/>
          </a:bodyPr>
          <a:lstStyle/>
          <a:p>
            <a:r>
              <a:rPr lang="en-GB" dirty="0"/>
              <a:t>e</a:t>
            </a:r>
            <a:r>
              <a:rPr lang="en-GB" baseline="-25000" dirty="0"/>
              <a:t>3</a:t>
            </a:r>
          </a:p>
        </p:txBody>
      </p:sp>
      <p:sp>
        <p:nvSpPr>
          <p:cNvPr id="116" name="TextBox 115">
            <a:extLst>
              <a:ext uri="{FF2B5EF4-FFF2-40B4-BE49-F238E27FC236}">
                <a16:creationId xmlns:a16="http://schemas.microsoft.com/office/drawing/2014/main" id="{DD898B99-B3D8-31FB-FE8C-48D3F9B20AF6}"/>
              </a:ext>
            </a:extLst>
          </p:cNvPr>
          <p:cNvSpPr txBox="1"/>
          <p:nvPr/>
        </p:nvSpPr>
        <p:spPr>
          <a:xfrm>
            <a:off x="3866884" y="6350396"/>
            <a:ext cx="470647" cy="369332"/>
          </a:xfrm>
          <a:prstGeom prst="rect">
            <a:avLst/>
          </a:prstGeom>
          <a:noFill/>
        </p:spPr>
        <p:txBody>
          <a:bodyPr wrap="square" rtlCol="0">
            <a:spAutoFit/>
          </a:bodyPr>
          <a:lstStyle/>
          <a:p>
            <a:r>
              <a:rPr lang="en-GB" dirty="0"/>
              <a:t>e</a:t>
            </a:r>
            <a:r>
              <a:rPr lang="en-GB" baseline="-25000" dirty="0"/>
              <a:t>4</a:t>
            </a:r>
          </a:p>
        </p:txBody>
      </p:sp>
      <p:sp>
        <p:nvSpPr>
          <p:cNvPr id="117" name="TextBox 116">
            <a:extLst>
              <a:ext uri="{FF2B5EF4-FFF2-40B4-BE49-F238E27FC236}">
                <a16:creationId xmlns:a16="http://schemas.microsoft.com/office/drawing/2014/main" id="{FB89A442-1BDB-98F5-7BDB-4B719F3EF7BD}"/>
              </a:ext>
            </a:extLst>
          </p:cNvPr>
          <p:cNvSpPr txBox="1"/>
          <p:nvPr/>
        </p:nvSpPr>
        <p:spPr>
          <a:xfrm>
            <a:off x="4688281" y="6336949"/>
            <a:ext cx="470647" cy="369332"/>
          </a:xfrm>
          <a:prstGeom prst="rect">
            <a:avLst/>
          </a:prstGeom>
          <a:noFill/>
        </p:spPr>
        <p:txBody>
          <a:bodyPr wrap="square" rtlCol="0">
            <a:spAutoFit/>
          </a:bodyPr>
          <a:lstStyle/>
          <a:p>
            <a:r>
              <a:rPr lang="en-GB" dirty="0"/>
              <a:t>e</a:t>
            </a:r>
            <a:r>
              <a:rPr lang="en-GB" baseline="-25000" dirty="0"/>
              <a:t>5</a:t>
            </a:r>
          </a:p>
        </p:txBody>
      </p:sp>
      <p:sp>
        <p:nvSpPr>
          <p:cNvPr id="118" name="TextBox 117">
            <a:extLst>
              <a:ext uri="{FF2B5EF4-FFF2-40B4-BE49-F238E27FC236}">
                <a16:creationId xmlns:a16="http://schemas.microsoft.com/office/drawing/2014/main" id="{7405ADBE-930E-E334-1097-66DE8881F95C}"/>
              </a:ext>
            </a:extLst>
          </p:cNvPr>
          <p:cNvSpPr txBox="1"/>
          <p:nvPr/>
        </p:nvSpPr>
        <p:spPr>
          <a:xfrm>
            <a:off x="5508146" y="6336949"/>
            <a:ext cx="470647" cy="369332"/>
          </a:xfrm>
          <a:prstGeom prst="rect">
            <a:avLst/>
          </a:prstGeom>
          <a:noFill/>
        </p:spPr>
        <p:txBody>
          <a:bodyPr wrap="square" rtlCol="0">
            <a:spAutoFit/>
          </a:bodyPr>
          <a:lstStyle/>
          <a:p>
            <a:r>
              <a:rPr lang="en-GB" dirty="0"/>
              <a:t>e</a:t>
            </a:r>
            <a:r>
              <a:rPr lang="en-GB" baseline="-25000" dirty="0"/>
              <a:t>6</a:t>
            </a:r>
          </a:p>
        </p:txBody>
      </p:sp>
      <p:cxnSp>
        <p:nvCxnSpPr>
          <p:cNvPr id="120" name="Straight Arrow Connector 119">
            <a:extLst>
              <a:ext uri="{FF2B5EF4-FFF2-40B4-BE49-F238E27FC236}">
                <a16:creationId xmlns:a16="http://schemas.microsoft.com/office/drawing/2014/main" id="{7178FC87-C6A0-7D25-6D3C-DB15A0E02DEA}"/>
              </a:ext>
            </a:extLst>
          </p:cNvPr>
          <p:cNvCxnSpPr>
            <a:cxnSpLocks/>
            <a:endCxn id="122" idx="7"/>
          </p:cNvCxnSpPr>
          <p:nvPr/>
        </p:nvCxnSpPr>
        <p:spPr>
          <a:xfrm flipH="1">
            <a:off x="3851410" y="2977738"/>
            <a:ext cx="568193" cy="277326"/>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Connector: Curved 120">
            <a:extLst>
              <a:ext uri="{FF2B5EF4-FFF2-40B4-BE49-F238E27FC236}">
                <a16:creationId xmlns:a16="http://schemas.microsoft.com/office/drawing/2014/main" id="{0DFF8184-EC63-D7C1-0A81-55C3611EF4ED}"/>
              </a:ext>
            </a:extLst>
          </p:cNvPr>
          <p:cNvCxnSpPr>
            <a:cxnSpLocks/>
          </p:cNvCxnSpPr>
          <p:nvPr/>
        </p:nvCxnSpPr>
        <p:spPr>
          <a:xfrm rot="5400000" flipH="1" flipV="1">
            <a:off x="3624459" y="3751989"/>
            <a:ext cx="12700" cy="1980000"/>
          </a:xfrm>
          <a:prstGeom prst="curvedConnector3">
            <a:avLst>
              <a:gd name="adj1" fmla="val -2733827"/>
            </a:avLst>
          </a:prstGeom>
          <a:ln w="12700">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D1969EA8-219B-3277-B28D-D20312AF1E0C}"/>
              </a:ext>
            </a:extLst>
          </p:cNvPr>
          <p:cNvSpPr/>
          <p:nvPr/>
        </p:nvSpPr>
        <p:spPr>
          <a:xfrm>
            <a:off x="3117378" y="3161705"/>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F3</a:t>
            </a:r>
          </a:p>
        </p:txBody>
      </p:sp>
      <p:sp>
        <p:nvSpPr>
          <p:cNvPr id="123" name="Rectangle 122">
            <a:extLst>
              <a:ext uri="{FF2B5EF4-FFF2-40B4-BE49-F238E27FC236}">
                <a16:creationId xmlns:a16="http://schemas.microsoft.com/office/drawing/2014/main" id="{6D0C1AE9-3CF1-EE32-2805-82C2AB6F7F99}"/>
              </a:ext>
            </a:extLst>
          </p:cNvPr>
          <p:cNvSpPr/>
          <p:nvPr/>
        </p:nvSpPr>
        <p:spPr>
          <a:xfrm>
            <a:off x="1082525" y="2607279"/>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I7</a:t>
            </a:r>
          </a:p>
        </p:txBody>
      </p:sp>
      <p:sp>
        <p:nvSpPr>
          <p:cNvPr id="124" name="Rectangle 123">
            <a:extLst>
              <a:ext uri="{FF2B5EF4-FFF2-40B4-BE49-F238E27FC236}">
                <a16:creationId xmlns:a16="http://schemas.microsoft.com/office/drawing/2014/main" id="{0509050A-C127-C1A4-9ED4-F22A00D5C2B1}"/>
              </a:ext>
            </a:extLst>
          </p:cNvPr>
          <p:cNvSpPr/>
          <p:nvPr/>
        </p:nvSpPr>
        <p:spPr>
          <a:xfrm>
            <a:off x="1078551" y="3144800"/>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I8</a:t>
            </a:r>
          </a:p>
        </p:txBody>
      </p:sp>
      <p:cxnSp>
        <p:nvCxnSpPr>
          <p:cNvPr id="125" name="Straight Arrow Connector 124">
            <a:extLst>
              <a:ext uri="{FF2B5EF4-FFF2-40B4-BE49-F238E27FC236}">
                <a16:creationId xmlns:a16="http://schemas.microsoft.com/office/drawing/2014/main" id="{63AD532D-9800-535F-CECA-56FB19518A10}"/>
              </a:ext>
            </a:extLst>
          </p:cNvPr>
          <p:cNvCxnSpPr>
            <a:cxnSpLocks/>
            <a:stCxn id="122" idx="2"/>
            <a:endCxn id="123" idx="3"/>
          </p:cNvCxnSpPr>
          <p:nvPr/>
        </p:nvCxnSpPr>
        <p:spPr>
          <a:xfrm flipH="1" flipV="1">
            <a:off x="1746553" y="2824994"/>
            <a:ext cx="1370825" cy="655458"/>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B8C5AEB6-7A63-BFF9-29AD-3355DA47AFE6}"/>
              </a:ext>
            </a:extLst>
          </p:cNvPr>
          <p:cNvCxnSpPr>
            <a:cxnSpLocks/>
            <a:stCxn id="122" idx="2"/>
            <a:endCxn id="124" idx="3"/>
          </p:cNvCxnSpPr>
          <p:nvPr/>
        </p:nvCxnSpPr>
        <p:spPr>
          <a:xfrm flipH="1" flipV="1">
            <a:off x="1742579" y="3362515"/>
            <a:ext cx="1374799" cy="11793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225A84F9-2427-BC8A-E84A-7F215D08CF09}"/>
              </a:ext>
            </a:extLst>
          </p:cNvPr>
          <p:cNvCxnSpPr>
            <a:cxnSpLocks/>
            <a:endCxn id="122" idx="3"/>
          </p:cNvCxnSpPr>
          <p:nvPr/>
        </p:nvCxnSpPr>
        <p:spPr>
          <a:xfrm flipV="1">
            <a:off x="2390849" y="3705840"/>
            <a:ext cx="85246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82913807-DBBA-99AD-37C7-5EAF9F1BB9BF}"/>
              </a:ext>
            </a:extLst>
          </p:cNvPr>
          <p:cNvCxnSpPr>
            <a:cxnSpLocks/>
            <a:stCxn id="88" idx="0"/>
            <a:endCxn id="122" idx="5"/>
          </p:cNvCxnSpPr>
          <p:nvPr/>
        </p:nvCxnSpPr>
        <p:spPr>
          <a:xfrm flipH="1" flipV="1">
            <a:off x="3851410" y="3705840"/>
            <a:ext cx="998179" cy="459352"/>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9" name="Oval 128">
            <a:extLst>
              <a:ext uri="{FF2B5EF4-FFF2-40B4-BE49-F238E27FC236}">
                <a16:creationId xmlns:a16="http://schemas.microsoft.com/office/drawing/2014/main" id="{CD26E7EA-924A-3A0E-D4A8-E8DC82F2BE26}"/>
              </a:ext>
            </a:extLst>
          </p:cNvPr>
          <p:cNvSpPr/>
          <p:nvPr/>
        </p:nvSpPr>
        <p:spPr>
          <a:xfrm>
            <a:off x="243834" y="268988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0" name="Straight Arrow Connector 129">
            <a:extLst>
              <a:ext uri="{FF2B5EF4-FFF2-40B4-BE49-F238E27FC236}">
                <a16:creationId xmlns:a16="http://schemas.microsoft.com/office/drawing/2014/main" id="{2FB999A3-4328-F8BC-B718-66A3341D5934}"/>
              </a:ext>
            </a:extLst>
          </p:cNvPr>
          <p:cNvCxnSpPr>
            <a:cxnSpLocks/>
          </p:cNvCxnSpPr>
          <p:nvPr/>
        </p:nvCxnSpPr>
        <p:spPr>
          <a:xfrm>
            <a:off x="567834" y="2824994"/>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1" name="TextBox 130">
            <a:extLst>
              <a:ext uri="{FF2B5EF4-FFF2-40B4-BE49-F238E27FC236}">
                <a16:creationId xmlns:a16="http://schemas.microsoft.com/office/drawing/2014/main" id="{ABD95100-52D4-C691-EDA4-284858406A9D}"/>
              </a:ext>
            </a:extLst>
          </p:cNvPr>
          <p:cNvSpPr txBox="1"/>
          <p:nvPr/>
        </p:nvSpPr>
        <p:spPr>
          <a:xfrm>
            <a:off x="233484" y="2640328"/>
            <a:ext cx="470647" cy="369332"/>
          </a:xfrm>
          <a:prstGeom prst="rect">
            <a:avLst/>
          </a:prstGeom>
          <a:noFill/>
        </p:spPr>
        <p:txBody>
          <a:bodyPr wrap="square" rtlCol="0">
            <a:spAutoFit/>
          </a:bodyPr>
          <a:lstStyle/>
          <a:p>
            <a:r>
              <a:rPr lang="en-GB" dirty="0"/>
              <a:t>e</a:t>
            </a:r>
            <a:r>
              <a:rPr lang="en-GB" baseline="-25000" dirty="0"/>
              <a:t>7</a:t>
            </a:r>
          </a:p>
        </p:txBody>
      </p:sp>
      <p:sp>
        <p:nvSpPr>
          <p:cNvPr id="132" name="Oval 131">
            <a:extLst>
              <a:ext uri="{FF2B5EF4-FFF2-40B4-BE49-F238E27FC236}">
                <a16:creationId xmlns:a16="http://schemas.microsoft.com/office/drawing/2014/main" id="{75AB036A-426E-CC0B-A2E8-1BBDA3899864}"/>
              </a:ext>
            </a:extLst>
          </p:cNvPr>
          <p:cNvSpPr/>
          <p:nvPr/>
        </p:nvSpPr>
        <p:spPr>
          <a:xfrm>
            <a:off x="251856" y="3211254"/>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3" name="Straight Arrow Connector 132">
            <a:extLst>
              <a:ext uri="{FF2B5EF4-FFF2-40B4-BE49-F238E27FC236}">
                <a16:creationId xmlns:a16="http://schemas.microsoft.com/office/drawing/2014/main" id="{2467D120-A221-478F-C055-E19ECD1BE8D9}"/>
              </a:ext>
            </a:extLst>
          </p:cNvPr>
          <p:cNvCxnSpPr>
            <a:cxnSpLocks/>
          </p:cNvCxnSpPr>
          <p:nvPr/>
        </p:nvCxnSpPr>
        <p:spPr>
          <a:xfrm>
            <a:off x="575856" y="3346360"/>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3ABA0158-51E5-C9D8-B4A9-E3E021642FDA}"/>
              </a:ext>
            </a:extLst>
          </p:cNvPr>
          <p:cNvSpPr txBox="1"/>
          <p:nvPr/>
        </p:nvSpPr>
        <p:spPr>
          <a:xfrm>
            <a:off x="241506" y="3161694"/>
            <a:ext cx="470647" cy="369332"/>
          </a:xfrm>
          <a:prstGeom prst="rect">
            <a:avLst/>
          </a:prstGeom>
          <a:noFill/>
        </p:spPr>
        <p:txBody>
          <a:bodyPr wrap="square" rtlCol="0">
            <a:spAutoFit/>
          </a:bodyPr>
          <a:lstStyle/>
          <a:p>
            <a:r>
              <a:rPr lang="en-GB" dirty="0"/>
              <a:t>e</a:t>
            </a:r>
            <a:r>
              <a:rPr lang="en-GB" baseline="-25000" dirty="0"/>
              <a:t>8</a:t>
            </a:r>
          </a:p>
        </p:txBody>
      </p:sp>
      <p:sp>
        <p:nvSpPr>
          <p:cNvPr id="135" name="Rectangle 134">
            <a:extLst>
              <a:ext uri="{FF2B5EF4-FFF2-40B4-BE49-F238E27FC236}">
                <a16:creationId xmlns:a16="http://schemas.microsoft.com/office/drawing/2014/main" id="{47EF6A2F-C10C-2559-76F8-DC33DCB1420A}"/>
              </a:ext>
            </a:extLst>
          </p:cNvPr>
          <p:cNvSpPr/>
          <p:nvPr/>
        </p:nvSpPr>
        <p:spPr>
          <a:xfrm>
            <a:off x="1090547" y="3674073"/>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I9</a:t>
            </a:r>
          </a:p>
        </p:txBody>
      </p:sp>
      <p:sp>
        <p:nvSpPr>
          <p:cNvPr id="136" name="Rectangle 135">
            <a:extLst>
              <a:ext uri="{FF2B5EF4-FFF2-40B4-BE49-F238E27FC236}">
                <a16:creationId xmlns:a16="http://schemas.microsoft.com/office/drawing/2014/main" id="{B8058E35-1809-DC52-8DB7-A9E89D265076}"/>
              </a:ext>
            </a:extLst>
          </p:cNvPr>
          <p:cNvSpPr/>
          <p:nvPr/>
        </p:nvSpPr>
        <p:spPr>
          <a:xfrm>
            <a:off x="1086573" y="4195552"/>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I10</a:t>
            </a:r>
          </a:p>
        </p:txBody>
      </p:sp>
      <p:sp>
        <p:nvSpPr>
          <p:cNvPr id="137" name="Oval 136">
            <a:extLst>
              <a:ext uri="{FF2B5EF4-FFF2-40B4-BE49-F238E27FC236}">
                <a16:creationId xmlns:a16="http://schemas.microsoft.com/office/drawing/2014/main" id="{D139F0E3-6455-989E-5420-D139B899E6C3}"/>
              </a:ext>
            </a:extLst>
          </p:cNvPr>
          <p:cNvSpPr/>
          <p:nvPr/>
        </p:nvSpPr>
        <p:spPr>
          <a:xfrm>
            <a:off x="251856" y="375668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8" name="Straight Arrow Connector 137">
            <a:extLst>
              <a:ext uri="{FF2B5EF4-FFF2-40B4-BE49-F238E27FC236}">
                <a16:creationId xmlns:a16="http://schemas.microsoft.com/office/drawing/2014/main" id="{084D5D3C-9F1B-0374-6E9D-E4DF8977790A}"/>
              </a:ext>
            </a:extLst>
          </p:cNvPr>
          <p:cNvCxnSpPr>
            <a:cxnSpLocks/>
          </p:cNvCxnSpPr>
          <p:nvPr/>
        </p:nvCxnSpPr>
        <p:spPr>
          <a:xfrm>
            <a:off x="575856" y="3891788"/>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752F2129-20C7-B15F-077A-138557E3CB20}"/>
              </a:ext>
            </a:extLst>
          </p:cNvPr>
          <p:cNvSpPr txBox="1"/>
          <p:nvPr/>
        </p:nvSpPr>
        <p:spPr>
          <a:xfrm>
            <a:off x="241506" y="3707122"/>
            <a:ext cx="470647" cy="369332"/>
          </a:xfrm>
          <a:prstGeom prst="rect">
            <a:avLst/>
          </a:prstGeom>
          <a:noFill/>
        </p:spPr>
        <p:txBody>
          <a:bodyPr wrap="square" rtlCol="0">
            <a:spAutoFit/>
          </a:bodyPr>
          <a:lstStyle/>
          <a:p>
            <a:r>
              <a:rPr lang="en-GB" dirty="0"/>
              <a:t>e</a:t>
            </a:r>
            <a:r>
              <a:rPr lang="en-GB" baseline="-25000" dirty="0"/>
              <a:t>9</a:t>
            </a:r>
          </a:p>
        </p:txBody>
      </p:sp>
      <p:sp>
        <p:nvSpPr>
          <p:cNvPr id="140" name="Oval 139">
            <a:extLst>
              <a:ext uri="{FF2B5EF4-FFF2-40B4-BE49-F238E27FC236}">
                <a16:creationId xmlns:a16="http://schemas.microsoft.com/office/drawing/2014/main" id="{C8925955-87AF-BEB4-74DF-EDEDA52920F4}"/>
              </a:ext>
            </a:extLst>
          </p:cNvPr>
          <p:cNvSpPr/>
          <p:nvPr/>
        </p:nvSpPr>
        <p:spPr>
          <a:xfrm>
            <a:off x="259878" y="4262006"/>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1" name="Straight Arrow Connector 140">
            <a:extLst>
              <a:ext uri="{FF2B5EF4-FFF2-40B4-BE49-F238E27FC236}">
                <a16:creationId xmlns:a16="http://schemas.microsoft.com/office/drawing/2014/main" id="{C730D436-1926-AF20-6E70-DCA0053ABED8}"/>
              </a:ext>
            </a:extLst>
          </p:cNvPr>
          <p:cNvCxnSpPr>
            <a:cxnSpLocks/>
          </p:cNvCxnSpPr>
          <p:nvPr/>
        </p:nvCxnSpPr>
        <p:spPr>
          <a:xfrm>
            <a:off x="583878" y="4397112"/>
            <a:ext cx="498709" cy="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2" name="TextBox 141">
            <a:extLst>
              <a:ext uri="{FF2B5EF4-FFF2-40B4-BE49-F238E27FC236}">
                <a16:creationId xmlns:a16="http://schemas.microsoft.com/office/drawing/2014/main" id="{0BDCB62D-7B16-D182-8D96-5489C2AB3A28}"/>
              </a:ext>
            </a:extLst>
          </p:cNvPr>
          <p:cNvSpPr txBox="1"/>
          <p:nvPr/>
        </p:nvSpPr>
        <p:spPr>
          <a:xfrm>
            <a:off x="201400" y="4212446"/>
            <a:ext cx="470647" cy="369332"/>
          </a:xfrm>
          <a:prstGeom prst="rect">
            <a:avLst/>
          </a:prstGeom>
          <a:noFill/>
        </p:spPr>
        <p:txBody>
          <a:bodyPr wrap="square" rtlCol="0">
            <a:spAutoFit/>
          </a:bodyPr>
          <a:lstStyle/>
          <a:p>
            <a:r>
              <a:rPr lang="en-GB" dirty="0"/>
              <a:t>e</a:t>
            </a:r>
            <a:r>
              <a:rPr lang="en-GB" baseline="-25000" dirty="0"/>
              <a:t>10</a:t>
            </a:r>
          </a:p>
        </p:txBody>
      </p:sp>
      <p:cxnSp>
        <p:nvCxnSpPr>
          <p:cNvPr id="143" name="Straight Arrow Connector 142">
            <a:extLst>
              <a:ext uri="{FF2B5EF4-FFF2-40B4-BE49-F238E27FC236}">
                <a16:creationId xmlns:a16="http://schemas.microsoft.com/office/drawing/2014/main" id="{84728C3A-10A9-2A2F-EDB8-AE7133B4B094}"/>
              </a:ext>
            </a:extLst>
          </p:cNvPr>
          <p:cNvCxnSpPr>
            <a:cxnSpLocks/>
            <a:stCxn id="122" idx="2"/>
            <a:endCxn id="135" idx="3"/>
          </p:cNvCxnSpPr>
          <p:nvPr/>
        </p:nvCxnSpPr>
        <p:spPr>
          <a:xfrm flipH="1">
            <a:off x="1754575" y="3480452"/>
            <a:ext cx="1362803" cy="41133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Straight Arrow Connector 144">
            <a:extLst>
              <a:ext uri="{FF2B5EF4-FFF2-40B4-BE49-F238E27FC236}">
                <a16:creationId xmlns:a16="http://schemas.microsoft.com/office/drawing/2014/main" id="{C7C089E4-A4DD-7950-2E6E-F9BA3707EBE9}"/>
              </a:ext>
            </a:extLst>
          </p:cNvPr>
          <p:cNvCxnSpPr>
            <a:cxnSpLocks/>
            <a:stCxn id="122" idx="2"/>
            <a:endCxn id="136" idx="3"/>
          </p:cNvCxnSpPr>
          <p:nvPr/>
        </p:nvCxnSpPr>
        <p:spPr>
          <a:xfrm flipH="1">
            <a:off x="1750601" y="3480452"/>
            <a:ext cx="1366777" cy="932815"/>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8516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E4D680E-624F-B8B2-FCBA-27CA4BE78B96}"/>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160F703B-DE10-8E1F-FD0C-010740167B51}"/>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48122159-AB08-0BA6-F6E5-1BB49BBAD67A}"/>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0537C92C-79D3-1BFB-35A3-164CCD53CC22}"/>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Latent class analysis (LCA)</a:t>
            </a:r>
          </a:p>
        </p:txBody>
      </p:sp>
      <p:sp>
        <p:nvSpPr>
          <p:cNvPr id="7" name="TextBox 6">
            <a:extLst>
              <a:ext uri="{FF2B5EF4-FFF2-40B4-BE49-F238E27FC236}">
                <a16:creationId xmlns:a16="http://schemas.microsoft.com/office/drawing/2014/main" id="{4EA8F8BA-46EE-C705-06D8-0A4E14164F50}"/>
              </a:ext>
            </a:extLst>
          </p:cNvPr>
          <p:cNvSpPr txBox="1"/>
          <p:nvPr/>
        </p:nvSpPr>
        <p:spPr>
          <a:xfrm>
            <a:off x="5904854" y="2448088"/>
            <a:ext cx="5873490" cy="1015663"/>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Person-centred</a:t>
            </a:r>
          </a:p>
          <a:p>
            <a:endParaRPr lang="en-GB" sz="2000"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C821E73D-7D09-3665-1340-AA141AACE77E}"/>
              </a:ext>
            </a:extLst>
          </p:cNvPr>
          <p:cNvSpPr/>
          <p:nvPr/>
        </p:nvSpPr>
        <p:spPr>
          <a:xfrm>
            <a:off x="2770527"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C</a:t>
            </a:r>
          </a:p>
        </p:txBody>
      </p:sp>
      <p:sp>
        <p:nvSpPr>
          <p:cNvPr id="6" name="Rectangle 5">
            <a:extLst>
              <a:ext uri="{FF2B5EF4-FFF2-40B4-BE49-F238E27FC236}">
                <a16:creationId xmlns:a16="http://schemas.microsoft.com/office/drawing/2014/main" id="{678B2FBA-9735-E856-10ED-72028BAC538D}"/>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8" name="Rectangle 7">
            <a:extLst>
              <a:ext uri="{FF2B5EF4-FFF2-40B4-BE49-F238E27FC236}">
                <a16:creationId xmlns:a16="http://schemas.microsoft.com/office/drawing/2014/main" id="{E4BEA80E-D7F8-86D7-18EF-66138C7CE547}"/>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9" name="Rectangle 8">
            <a:extLst>
              <a:ext uri="{FF2B5EF4-FFF2-40B4-BE49-F238E27FC236}">
                <a16:creationId xmlns:a16="http://schemas.microsoft.com/office/drawing/2014/main" id="{C1CF6476-3593-0830-22B5-2676B0C38FC0}"/>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0" name="Rectangle 9">
            <a:extLst>
              <a:ext uri="{FF2B5EF4-FFF2-40B4-BE49-F238E27FC236}">
                <a16:creationId xmlns:a16="http://schemas.microsoft.com/office/drawing/2014/main" id="{41166C9B-6321-90F0-2818-65B3E880E0C9}"/>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1" name="Rectangle 10">
            <a:extLst>
              <a:ext uri="{FF2B5EF4-FFF2-40B4-BE49-F238E27FC236}">
                <a16:creationId xmlns:a16="http://schemas.microsoft.com/office/drawing/2014/main" id="{6EAAC508-B117-B5A0-0467-B0F01AB362FD}"/>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2" name="Straight Arrow Connector 11">
            <a:extLst>
              <a:ext uri="{FF2B5EF4-FFF2-40B4-BE49-F238E27FC236}">
                <a16:creationId xmlns:a16="http://schemas.microsoft.com/office/drawing/2014/main" id="{29006B6E-D7D4-77AB-FF3D-80D88239ED95}"/>
              </a:ext>
            </a:extLst>
          </p:cNvPr>
          <p:cNvCxnSpPr>
            <a:stCxn id="4" idx="4"/>
            <a:endCxn id="9" idx="0"/>
          </p:cNvCxnSpPr>
          <p:nvPr/>
        </p:nvCxnSpPr>
        <p:spPr>
          <a:xfrm flipH="1">
            <a:off x="2400187" y="3719851"/>
            <a:ext cx="800326"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BBB6D83-A030-0A96-3FAD-7A50B640E51F}"/>
              </a:ext>
            </a:extLst>
          </p:cNvPr>
          <p:cNvCxnSpPr>
            <a:stCxn id="4" idx="4"/>
            <a:endCxn id="8" idx="0"/>
          </p:cNvCxnSpPr>
          <p:nvPr/>
        </p:nvCxnSpPr>
        <p:spPr>
          <a:xfrm>
            <a:off x="3200513" y="3719851"/>
            <a:ext cx="0"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C77BF1D-30AE-A1C3-66A2-8DD44B71A9BC}"/>
              </a:ext>
            </a:extLst>
          </p:cNvPr>
          <p:cNvCxnSpPr>
            <a:stCxn id="4" idx="4"/>
            <a:endCxn id="6" idx="0"/>
          </p:cNvCxnSpPr>
          <p:nvPr/>
        </p:nvCxnSpPr>
        <p:spPr>
          <a:xfrm flipH="1">
            <a:off x="1589201" y="3719851"/>
            <a:ext cx="1611312"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DCCFD9B-1290-E73B-59F5-09F1B727F275}"/>
              </a:ext>
            </a:extLst>
          </p:cNvPr>
          <p:cNvCxnSpPr>
            <a:cxnSpLocks/>
            <a:stCxn id="4" idx="4"/>
            <a:endCxn id="10" idx="0"/>
          </p:cNvCxnSpPr>
          <p:nvPr/>
        </p:nvCxnSpPr>
        <p:spPr>
          <a:xfrm>
            <a:off x="3200513" y="3719851"/>
            <a:ext cx="1648954"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C16DC23-121E-7C05-DF9C-EE9D0C1B44E5}"/>
              </a:ext>
            </a:extLst>
          </p:cNvPr>
          <p:cNvCxnSpPr>
            <a:cxnSpLocks/>
            <a:stCxn id="4" idx="4"/>
            <a:endCxn id="11" idx="0"/>
          </p:cNvCxnSpPr>
          <p:nvPr/>
        </p:nvCxnSpPr>
        <p:spPr>
          <a:xfrm>
            <a:off x="3200513" y="3719851"/>
            <a:ext cx="832641"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3145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C23A2BD-FB77-7458-3F4D-F1DB93976C18}"/>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57A0456B-CE0A-83BF-77A8-2158C623056E}"/>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93CDF315-4757-7112-989D-238AE758075C}"/>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60D5AB2D-D2C6-4864-CB07-27080A60FAF9}"/>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Latent class analysis (LCA)</a:t>
            </a:r>
          </a:p>
        </p:txBody>
      </p:sp>
      <p:sp>
        <p:nvSpPr>
          <p:cNvPr id="7" name="TextBox 6">
            <a:extLst>
              <a:ext uri="{FF2B5EF4-FFF2-40B4-BE49-F238E27FC236}">
                <a16:creationId xmlns:a16="http://schemas.microsoft.com/office/drawing/2014/main" id="{7C1CA7A8-FD76-1048-1045-F8D4FEBE9728}"/>
              </a:ext>
            </a:extLst>
          </p:cNvPr>
          <p:cNvSpPr txBox="1"/>
          <p:nvPr/>
        </p:nvSpPr>
        <p:spPr>
          <a:xfrm>
            <a:off x="5904854" y="2448088"/>
            <a:ext cx="5873490" cy="3785652"/>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 sequence of models and the optimal solution (AIC, BIC, Lo–Mendell–Rubin likelihood ratio test, etc.)</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Classification accuracy (the average probability for the most likely class membership, entropy, etc.)</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Sample size in each class, conceptual interpretability</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9D3D0AA5-1E77-2716-A4EF-C76E4E58E4C7}"/>
              </a:ext>
            </a:extLst>
          </p:cNvPr>
          <p:cNvSpPr/>
          <p:nvPr/>
        </p:nvSpPr>
        <p:spPr>
          <a:xfrm>
            <a:off x="2770527"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C</a:t>
            </a:r>
          </a:p>
        </p:txBody>
      </p:sp>
      <p:sp>
        <p:nvSpPr>
          <p:cNvPr id="6" name="Rectangle 5">
            <a:extLst>
              <a:ext uri="{FF2B5EF4-FFF2-40B4-BE49-F238E27FC236}">
                <a16:creationId xmlns:a16="http://schemas.microsoft.com/office/drawing/2014/main" id="{87C408F7-F93A-801B-CA30-22568B3FCC27}"/>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8" name="Rectangle 7">
            <a:extLst>
              <a:ext uri="{FF2B5EF4-FFF2-40B4-BE49-F238E27FC236}">
                <a16:creationId xmlns:a16="http://schemas.microsoft.com/office/drawing/2014/main" id="{F694D669-42CD-4955-3E47-34B01BECE9BA}"/>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9" name="Rectangle 8">
            <a:extLst>
              <a:ext uri="{FF2B5EF4-FFF2-40B4-BE49-F238E27FC236}">
                <a16:creationId xmlns:a16="http://schemas.microsoft.com/office/drawing/2014/main" id="{5B22BA08-571D-964B-B7BD-C2A8C02F813B}"/>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0" name="Rectangle 9">
            <a:extLst>
              <a:ext uri="{FF2B5EF4-FFF2-40B4-BE49-F238E27FC236}">
                <a16:creationId xmlns:a16="http://schemas.microsoft.com/office/drawing/2014/main" id="{BA97085D-321A-1EF5-5A48-6369C21BD0B3}"/>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1" name="Rectangle 10">
            <a:extLst>
              <a:ext uri="{FF2B5EF4-FFF2-40B4-BE49-F238E27FC236}">
                <a16:creationId xmlns:a16="http://schemas.microsoft.com/office/drawing/2014/main" id="{FB565763-0EA6-EF8A-71C8-A71CF56EA558}"/>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2" name="Straight Arrow Connector 11">
            <a:extLst>
              <a:ext uri="{FF2B5EF4-FFF2-40B4-BE49-F238E27FC236}">
                <a16:creationId xmlns:a16="http://schemas.microsoft.com/office/drawing/2014/main" id="{E51C6FAC-BC0A-6050-47CB-40AE8B5B76EF}"/>
              </a:ext>
            </a:extLst>
          </p:cNvPr>
          <p:cNvCxnSpPr>
            <a:stCxn id="4" idx="4"/>
            <a:endCxn id="9" idx="0"/>
          </p:cNvCxnSpPr>
          <p:nvPr/>
        </p:nvCxnSpPr>
        <p:spPr>
          <a:xfrm flipH="1">
            <a:off x="2400187" y="3719851"/>
            <a:ext cx="800326"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AACA259-670D-BB66-3A9B-1ECE8C8C919F}"/>
              </a:ext>
            </a:extLst>
          </p:cNvPr>
          <p:cNvCxnSpPr>
            <a:stCxn id="4" idx="4"/>
            <a:endCxn id="8" idx="0"/>
          </p:cNvCxnSpPr>
          <p:nvPr/>
        </p:nvCxnSpPr>
        <p:spPr>
          <a:xfrm>
            <a:off x="3200513" y="3719851"/>
            <a:ext cx="0"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2A9FEA5-CAF1-D136-AEBC-E2919A6D75A5}"/>
              </a:ext>
            </a:extLst>
          </p:cNvPr>
          <p:cNvCxnSpPr>
            <a:stCxn id="4" idx="4"/>
            <a:endCxn id="6" idx="0"/>
          </p:cNvCxnSpPr>
          <p:nvPr/>
        </p:nvCxnSpPr>
        <p:spPr>
          <a:xfrm flipH="1">
            <a:off x="1589201" y="3719851"/>
            <a:ext cx="1611312"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84BB239-7EB8-0C2B-5A2D-465D3772D850}"/>
              </a:ext>
            </a:extLst>
          </p:cNvPr>
          <p:cNvCxnSpPr>
            <a:cxnSpLocks/>
            <a:stCxn id="4" idx="4"/>
            <a:endCxn id="10" idx="0"/>
          </p:cNvCxnSpPr>
          <p:nvPr/>
        </p:nvCxnSpPr>
        <p:spPr>
          <a:xfrm>
            <a:off x="3200513" y="3719851"/>
            <a:ext cx="1648954"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9F48BD7-9D61-1195-9A9E-8BFA48ABB2AA}"/>
              </a:ext>
            </a:extLst>
          </p:cNvPr>
          <p:cNvCxnSpPr>
            <a:cxnSpLocks/>
            <a:stCxn id="4" idx="4"/>
            <a:endCxn id="11" idx="0"/>
          </p:cNvCxnSpPr>
          <p:nvPr/>
        </p:nvCxnSpPr>
        <p:spPr>
          <a:xfrm>
            <a:off x="3200513" y="3719851"/>
            <a:ext cx="832641"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1871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63C3261-F15D-CE84-C766-147973A0B655}"/>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2918B805-4CF2-6915-1F88-3C4AC000CD53}"/>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17C02A02-5AC1-A9F9-355C-BD3834C3F5AE}"/>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75F73F7E-27CE-CF1E-65DE-DB30AE59786D}"/>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Software</a:t>
            </a:r>
          </a:p>
        </p:txBody>
      </p:sp>
      <p:sp>
        <p:nvSpPr>
          <p:cNvPr id="7" name="TextBox 6">
            <a:extLst>
              <a:ext uri="{FF2B5EF4-FFF2-40B4-BE49-F238E27FC236}">
                <a16:creationId xmlns:a16="http://schemas.microsoft.com/office/drawing/2014/main" id="{0D573591-2D00-5822-B211-43DF87912004}"/>
              </a:ext>
            </a:extLst>
          </p:cNvPr>
          <p:cNvSpPr txBox="1"/>
          <p:nvPr/>
        </p:nvSpPr>
        <p:spPr>
          <a:xfrm>
            <a:off x="413657" y="2605153"/>
            <a:ext cx="9691238" cy="2862322"/>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EFA</a:t>
            </a:r>
          </a:p>
          <a:p>
            <a:pPr lvl="1"/>
            <a:r>
              <a:rPr lang="en-GB" sz="2000" dirty="0">
                <a:latin typeface="Arial" panose="020B0604020202020204" pitchFamily="34" charset="0"/>
                <a:cs typeface="Arial" panose="020B0604020202020204" pitchFamily="34" charset="0"/>
              </a:rPr>
              <a:t>-- SPSS, STATA, R (e.g., psych), JASP, </a:t>
            </a:r>
            <a:r>
              <a:rPr lang="en-GB" sz="2000" dirty="0" err="1">
                <a:latin typeface="Arial" panose="020B0604020202020204" pitchFamily="34" charset="0"/>
                <a:cs typeface="Arial" panose="020B0604020202020204" pitchFamily="34" charset="0"/>
              </a:rPr>
              <a:t>Jamovi</a:t>
            </a:r>
            <a:r>
              <a:rPr lang="en-GB" sz="2000" dirty="0">
                <a:latin typeface="Arial" panose="020B0604020202020204" pitchFamily="34" charset="0"/>
                <a:cs typeface="Arial" panose="020B0604020202020204" pitchFamily="34" charset="0"/>
              </a:rPr>
              <a:t>, etc</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CFA and SEM</a:t>
            </a:r>
          </a:p>
          <a:p>
            <a:pPr lvl="1"/>
            <a:r>
              <a:rPr lang="en-GB" sz="2000" dirty="0">
                <a:latin typeface="Arial" panose="020B0604020202020204" pitchFamily="34" charset="0"/>
                <a:cs typeface="Arial" panose="020B0604020202020204" pitchFamily="34" charset="0"/>
              </a:rPr>
              <a:t>--  STATA, AMOS, R (e.g., </a:t>
            </a:r>
            <a:r>
              <a:rPr lang="en-GB" sz="2000" dirty="0" err="1">
                <a:latin typeface="Arial" panose="020B0604020202020204" pitchFamily="34" charset="0"/>
                <a:cs typeface="Arial" panose="020B0604020202020204" pitchFamily="34" charset="0"/>
              </a:rPr>
              <a:t>lavaan</a:t>
            </a:r>
            <a:r>
              <a:rPr lang="en-GB" sz="2000" dirty="0">
                <a:latin typeface="Arial" panose="020B0604020202020204" pitchFamily="34" charset="0"/>
                <a:cs typeface="Arial" panose="020B0604020202020204" pitchFamily="34" charset="0"/>
              </a:rPr>
              <a:t>), JASP, LISREL, </a:t>
            </a:r>
            <a:r>
              <a:rPr lang="en-GB" sz="2000" dirty="0" err="1">
                <a:latin typeface="Arial" panose="020B0604020202020204" pitchFamily="34" charset="0"/>
                <a:cs typeface="Arial" panose="020B0604020202020204" pitchFamily="34" charset="0"/>
              </a:rPr>
              <a:t>Mplus</a:t>
            </a:r>
            <a:r>
              <a:rPr lang="en-GB" sz="2000" dirty="0">
                <a:latin typeface="Arial" panose="020B0604020202020204" pitchFamily="34" charset="0"/>
                <a:cs typeface="Arial" panose="020B0604020202020204" pitchFamily="34" charset="0"/>
              </a:rPr>
              <a:t>, etc.</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LCA/LPA</a:t>
            </a:r>
          </a:p>
          <a:p>
            <a:pPr lvl="1"/>
            <a:r>
              <a:rPr lang="en-GB" sz="2000" dirty="0">
                <a:latin typeface="Arial" panose="020B0604020202020204" pitchFamily="34" charset="0"/>
                <a:cs typeface="Arial" panose="020B0604020202020204" pitchFamily="34" charset="0"/>
              </a:rPr>
              <a:t>-- STATA, R (e.g., </a:t>
            </a:r>
            <a:r>
              <a:rPr lang="en-GB" sz="2000" dirty="0" err="1">
                <a:latin typeface="Arial" panose="020B0604020202020204" pitchFamily="34" charset="0"/>
                <a:cs typeface="Arial" panose="020B0604020202020204" pitchFamily="34" charset="0"/>
              </a:rPr>
              <a:t>poLCA</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flexmix</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tidyLPA</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Jamovi</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Mplus</a:t>
            </a:r>
            <a:r>
              <a:rPr lang="en-GB" sz="2000" dirty="0">
                <a:latin typeface="Arial" panose="020B0604020202020204" pitchFamily="34" charset="0"/>
                <a:cs typeface="Arial" panose="020B0604020202020204" pitchFamily="34" charset="0"/>
              </a:rPr>
              <a:t>, etc.</a:t>
            </a:r>
          </a:p>
        </p:txBody>
      </p:sp>
    </p:spTree>
    <p:extLst>
      <p:ext uri="{BB962C8B-B14F-4D97-AF65-F5344CB8AC3E}">
        <p14:creationId xmlns:p14="http://schemas.microsoft.com/office/powerpoint/2010/main" val="1146486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E1565DC-0645-5922-B2DD-CA8ED352CA96}"/>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B1D259F1-E391-8A7D-BE4A-4A20AC810CE5}"/>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2E82514A-45C3-3750-E967-9B268D05D3D1}"/>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629BAF97-87A0-5D66-ACAD-3FA833F4B4F3}"/>
              </a:ext>
            </a:extLst>
          </p:cNvPr>
          <p:cNvSpPr/>
          <p:nvPr/>
        </p:nvSpPr>
        <p:spPr>
          <a:xfrm>
            <a:off x="236311" y="1772617"/>
            <a:ext cx="11542032" cy="523220"/>
          </a:xfrm>
          <a:prstGeom prst="rect">
            <a:avLst/>
          </a:prstGeom>
        </p:spPr>
        <p:txBody>
          <a:bodyPr wrap="square">
            <a:spAutoFit/>
          </a:bodyPr>
          <a:lstStyle/>
          <a:p>
            <a:r>
              <a:rPr lang="en-GB" altLang="en-US" sz="2800" b="1" dirty="0">
                <a:latin typeface="Arial" charset="0"/>
                <a:ea typeface="Arial" charset="0"/>
                <a:cs typeface="Arial" charset="0"/>
              </a:rPr>
              <a:t>References</a:t>
            </a:r>
          </a:p>
        </p:txBody>
      </p:sp>
      <p:sp>
        <p:nvSpPr>
          <p:cNvPr id="7" name="TextBox 6">
            <a:extLst>
              <a:ext uri="{FF2B5EF4-FFF2-40B4-BE49-F238E27FC236}">
                <a16:creationId xmlns:a16="http://schemas.microsoft.com/office/drawing/2014/main" id="{D90F2BAD-C302-2518-D434-B6AA9F1CC0C3}"/>
              </a:ext>
            </a:extLst>
          </p:cNvPr>
          <p:cNvSpPr txBox="1"/>
          <p:nvPr/>
        </p:nvSpPr>
        <p:spPr>
          <a:xfrm>
            <a:off x="413656" y="2248699"/>
            <a:ext cx="11778343" cy="4878259"/>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600" dirty="0" err="1">
                <a:latin typeface="Arial" panose="020B0604020202020204" pitchFamily="34" charset="0"/>
                <a:cs typeface="Arial" panose="020B0604020202020204" pitchFamily="34" charset="0"/>
              </a:rPr>
              <a:t>Acock</a:t>
            </a:r>
            <a:r>
              <a:rPr lang="en-GB" sz="1600" dirty="0">
                <a:latin typeface="Arial" panose="020B0604020202020204" pitchFamily="34" charset="0"/>
                <a:cs typeface="Arial" panose="020B0604020202020204" pitchFamily="34" charset="0"/>
              </a:rPr>
              <a:t>, A. C. (2017). </a:t>
            </a:r>
            <a:r>
              <a:rPr lang="en-GB" sz="1600" i="1" dirty="0">
                <a:latin typeface="Arial" panose="020B0604020202020204" pitchFamily="34" charset="0"/>
                <a:cs typeface="Arial" panose="020B0604020202020204" pitchFamily="34" charset="0"/>
              </a:rPr>
              <a:t>Discovering Structural Equation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Using Stata </a:t>
            </a:r>
            <a:r>
              <a:rPr lang="en-GB" sz="1600" dirty="0">
                <a:latin typeface="Arial" panose="020B0604020202020204" pitchFamily="34" charset="0"/>
                <a:cs typeface="Arial" panose="020B0604020202020204" pitchFamily="34" charset="0"/>
              </a:rPr>
              <a:t>(revised edition). Stata Press.</a:t>
            </a:r>
            <a:endParaRPr lang="en-GB" sz="1600" dirty="0">
              <a:latin typeface="Arial" panose="020B0604020202020204" pitchFamily="34" charset="0"/>
              <a:cs typeface="Arial" panose="020B0604020202020204" pitchFamily="34" charset="0"/>
              <a:hlinkClick r:id="rId4"/>
            </a:endParaRP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Brown, T. A. (2015). </a:t>
            </a:r>
            <a:r>
              <a:rPr lang="en-GB" sz="1600" i="1" dirty="0">
                <a:latin typeface="Arial" panose="020B0604020202020204" pitchFamily="34" charset="0"/>
                <a:cs typeface="Arial" panose="020B0604020202020204" pitchFamily="34" charset="0"/>
              </a:rPr>
              <a:t>Confirmatory Factor Analysis for Applied Research</a:t>
            </a:r>
            <a:r>
              <a:rPr lang="en-GB" sz="1600" dirty="0">
                <a:latin typeface="Arial" panose="020B0604020202020204" pitchFamily="34" charset="0"/>
                <a:cs typeface="Arial" panose="020B0604020202020204" pitchFamily="34" charset="0"/>
              </a:rPr>
              <a:t> (2</a:t>
            </a:r>
            <a:r>
              <a:rPr lang="en-GB" sz="1600" baseline="30000" dirty="0">
                <a:latin typeface="Arial" panose="020B0604020202020204" pitchFamily="34" charset="0"/>
                <a:cs typeface="Arial" panose="020B0604020202020204" pitchFamily="34" charset="0"/>
              </a:rPr>
              <a:t>nd </a:t>
            </a:r>
            <a:r>
              <a:rPr lang="en-GB" sz="1600" dirty="0">
                <a:latin typeface="Arial" panose="020B0604020202020204" pitchFamily="34" charset="0"/>
                <a:cs typeface="Arial" panose="020B0604020202020204" pitchFamily="34" charset="0"/>
              </a:rPr>
              <a:t>ed). The Guilford Press.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Finch, W. H. (2020). </a:t>
            </a:r>
            <a:r>
              <a:rPr lang="en-GB" sz="1600" i="1" dirty="0">
                <a:latin typeface="Arial" panose="020B0604020202020204" pitchFamily="34" charset="0"/>
                <a:cs typeface="Arial" panose="020B0604020202020204" pitchFamily="34" charset="0"/>
              </a:rPr>
              <a:t>Exploratory factor analysis</a:t>
            </a:r>
            <a:r>
              <a:rPr lang="en-GB" sz="1600" dirty="0">
                <a:latin typeface="Arial" panose="020B0604020202020204" pitchFamily="34" charset="0"/>
                <a:cs typeface="Arial" panose="020B0604020202020204" pitchFamily="34" charset="0"/>
              </a:rPr>
              <a:t>. SAGE Publications.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Finch, W. H., &amp; French, B.F. (2015). </a:t>
            </a:r>
            <a:r>
              <a:rPr lang="en-GB" sz="1600" i="1" dirty="0">
                <a:latin typeface="Arial" panose="020B0604020202020204" pitchFamily="34" charset="0"/>
                <a:cs typeface="Arial" panose="020B0604020202020204" pitchFamily="34" charset="0"/>
              </a:rPr>
              <a:t>Latent Variable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with R</a:t>
            </a:r>
            <a:r>
              <a:rPr lang="en-GB" sz="1600" dirty="0">
                <a:latin typeface="Arial" panose="020B0604020202020204" pitchFamily="34" charset="0"/>
                <a:cs typeface="Arial" panose="020B0604020202020204" pitchFamily="34" charset="0"/>
              </a:rPr>
              <a:t>. Taylor &amp; Francis.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Hoyle, R. H. (2022). </a:t>
            </a:r>
            <a:r>
              <a:rPr lang="en-GB" sz="1600" i="1" dirty="0">
                <a:latin typeface="Arial" panose="020B0604020202020204" pitchFamily="34" charset="0"/>
                <a:cs typeface="Arial" panose="020B0604020202020204" pitchFamily="34" charset="0"/>
              </a:rPr>
              <a:t>Handbook of Structural Equation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(2</a:t>
            </a:r>
            <a:r>
              <a:rPr lang="en-GB" sz="1600" baseline="30000" dirty="0">
                <a:latin typeface="Arial" panose="020B0604020202020204" pitchFamily="34" charset="0"/>
                <a:cs typeface="Arial" panose="020B0604020202020204" pitchFamily="34" charset="0"/>
              </a:rPr>
              <a:t>nd</a:t>
            </a:r>
            <a:r>
              <a:rPr lang="en-GB" sz="1600" dirty="0">
                <a:latin typeface="Arial" panose="020B0604020202020204" pitchFamily="34" charset="0"/>
                <a:cs typeface="Arial" panose="020B0604020202020204" pitchFamily="34" charset="0"/>
              </a:rPr>
              <a:t> ed.). Guilford Publications.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Hu, L.T., &amp; Bentler, P.M. (1995). Evaluating model fit in SEM: concepts, issues, and applications. In R.H. Hoyle (Ed), </a:t>
            </a:r>
            <a:r>
              <a:rPr lang="en-GB" sz="1600" i="1" dirty="0">
                <a:latin typeface="Arial" panose="020B0604020202020204" pitchFamily="34" charset="0"/>
                <a:cs typeface="Arial" panose="020B0604020202020204" pitchFamily="34" charset="0"/>
              </a:rPr>
              <a:t>Structural Equation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Concepts, Issues, and Applications </a:t>
            </a:r>
            <a:r>
              <a:rPr lang="en-GB" sz="1600" dirty="0">
                <a:latin typeface="Arial" panose="020B0604020202020204" pitchFamily="34" charset="0"/>
                <a:cs typeface="Arial" panose="020B0604020202020204" pitchFamily="34" charset="0"/>
              </a:rPr>
              <a:t>(pp.76–99). Sage Publications.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Hu, L.T., &amp; Bentler, P.M. (1999). Cut-off criteria for fit indexes in covariance structure analysis: Conventional criteria versus new alternatives. </a:t>
            </a:r>
            <a:r>
              <a:rPr lang="en-GB" sz="1600" i="1" dirty="0">
                <a:latin typeface="Arial" panose="020B0604020202020204" pitchFamily="34" charset="0"/>
                <a:cs typeface="Arial" panose="020B0604020202020204" pitchFamily="34" charset="0"/>
              </a:rPr>
              <a:t>Structural Equation Modelling: A Multidisciplinary Journal</a:t>
            </a:r>
            <a:r>
              <a:rPr lang="en-GB" sz="1600" dirty="0">
                <a:latin typeface="Arial" panose="020B0604020202020204" pitchFamily="34" charset="0"/>
                <a:cs typeface="Arial" panose="020B0604020202020204" pitchFamily="34" charset="0"/>
              </a:rPr>
              <a:t>, </a:t>
            </a:r>
            <a:r>
              <a:rPr lang="en-GB" sz="1600" i="1" dirty="0">
                <a:latin typeface="Arial" panose="020B0604020202020204" pitchFamily="34" charset="0"/>
                <a:cs typeface="Arial" panose="020B0604020202020204" pitchFamily="34" charset="0"/>
              </a:rPr>
              <a:t>6</a:t>
            </a:r>
            <a:r>
              <a:rPr lang="en-GB" sz="1600" dirty="0">
                <a:latin typeface="Arial" panose="020B0604020202020204" pitchFamily="34" charset="0"/>
                <a:cs typeface="Arial" panose="020B0604020202020204" pitchFamily="34" charset="0"/>
              </a:rPr>
              <a:t>(1), 1–55. </a:t>
            </a:r>
            <a:r>
              <a:rPr lang="en-GB" sz="1600" dirty="0">
                <a:latin typeface="Arial" panose="020B0604020202020204" pitchFamily="34" charset="0"/>
                <a:cs typeface="Arial" panose="020B0604020202020204" pitchFamily="34" charset="0"/>
                <a:hlinkClick r:id="rId5"/>
              </a:rPr>
              <a:t>https://doi.org/10.1080/10705519909540118</a:t>
            </a:r>
            <a:endParaRPr lang="en-GB" sz="16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Kaplan, D. (Ed.). (2004). </a:t>
            </a:r>
            <a:r>
              <a:rPr lang="en-GB" sz="1600" i="1" dirty="0">
                <a:latin typeface="Arial" panose="020B0604020202020204" pitchFamily="34" charset="0"/>
                <a:cs typeface="Arial" panose="020B0604020202020204" pitchFamily="34" charset="0"/>
              </a:rPr>
              <a:t>Handbook of quantitative methodology for the social sciences</a:t>
            </a:r>
            <a:r>
              <a:rPr lang="en-GB" sz="1600" dirty="0">
                <a:latin typeface="Arial" panose="020B0604020202020204" pitchFamily="34" charset="0"/>
                <a:cs typeface="Arial" panose="020B0604020202020204" pitchFamily="34" charset="0"/>
              </a:rPr>
              <a:t> (pp. 345–368). Sage Publications.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Kline, R. B. (2023). </a:t>
            </a:r>
            <a:r>
              <a:rPr lang="en-GB" sz="1600" i="1" dirty="0">
                <a:latin typeface="Arial" panose="020B0604020202020204" pitchFamily="34" charset="0"/>
                <a:cs typeface="Arial" panose="020B0604020202020204" pitchFamily="34" charset="0"/>
              </a:rPr>
              <a:t>Principles and Practice of Structural Equation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(5</a:t>
            </a:r>
            <a:r>
              <a:rPr lang="en-GB" sz="1600" baseline="30000" dirty="0">
                <a:latin typeface="Arial" panose="020B0604020202020204" pitchFamily="34" charset="0"/>
                <a:cs typeface="Arial" panose="020B0604020202020204" pitchFamily="34" charset="0"/>
              </a:rPr>
              <a:t>th</a:t>
            </a:r>
            <a:r>
              <a:rPr lang="en-GB" sz="1600" dirty="0">
                <a:latin typeface="Arial" panose="020B0604020202020204" pitchFamily="34" charset="0"/>
                <a:cs typeface="Arial" panose="020B0604020202020204" pitchFamily="34" charset="0"/>
              </a:rPr>
              <a:t> ed.). Guilford Publications.</a:t>
            </a: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McDonald, R. P., &amp; Ho, M-H. R. (2002). Principles and practice in reporting structural equation analyses. </a:t>
            </a:r>
            <a:r>
              <a:rPr lang="en-GB" sz="1600" i="1" dirty="0">
                <a:latin typeface="Arial" panose="020B0604020202020204" pitchFamily="34" charset="0"/>
                <a:cs typeface="Arial" panose="020B0604020202020204" pitchFamily="34" charset="0"/>
              </a:rPr>
              <a:t>Psychological Methods</a:t>
            </a:r>
            <a:r>
              <a:rPr lang="en-GB" sz="1600" dirty="0">
                <a:latin typeface="Arial" panose="020B0604020202020204" pitchFamily="34" charset="0"/>
                <a:cs typeface="Arial" panose="020B0604020202020204" pitchFamily="34" charset="0"/>
              </a:rPr>
              <a:t>, </a:t>
            </a:r>
            <a:r>
              <a:rPr lang="en-GB" sz="1600" i="1" dirty="0">
                <a:latin typeface="Arial" panose="020B0604020202020204" pitchFamily="34" charset="0"/>
                <a:cs typeface="Arial" panose="020B0604020202020204" pitchFamily="34" charset="0"/>
              </a:rPr>
              <a:t>7</a:t>
            </a:r>
            <a:r>
              <a:rPr lang="en-GB" sz="1600" dirty="0">
                <a:latin typeface="Arial" panose="020B0604020202020204" pitchFamily="34" charset="0"/>
                <a:cs typeface="Arial" panose="020B0604020202020204" pitchFamily="34" charset="0"/>
              </a:rPr>
              <a:t>(1), 64–82. </a:t>
            </a:r>
            <a:r>
              <a:rPr lang="en-GB" sz="1600" dirty="0">
                <a:latin typeface="Arial" panose="020B0604020202020204" pitchFamily="34" charset="0"/>
                <a:cs typeface="Arial" panose="020B0604020202020204" pitchFamily="34" charset="0"/>
                <a:hlinkClick r:id="rId6"/>
              </a:rPr>
              <a:t>https://doi.org/10.1037/1082-989X.7.1.64</a:t>
            </a:r>
            <a:endParaRPr lang="en-GB" sz="16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600" dirty="0">
                <a:latin typeface="Arial" panose="020B0604020202020204" pitchFamily="34" charset="0"/>
                <a:cs typeface="Arial" panose="020B0604020202020204" pitchFamily="34" charset="0"/>
              </a:rPr>
              <a:t>Wang, J., &amp; Wang, X. (2020). </a:t>
            </a:r>
            <a:r>
              <a:rPr lang="en-GB" sz="1600" i="1" dirty="0">
                <a:latin typeface="Arial" panose="020B0604020202020204" pitchFamily="34" charset="0"/>
                <a:cs typeface="Arial" panose="020B0604020202020204" pitchFamily="34" charset="0"/>
              </a:rPr>
              <a:t>Structural Equation </a:t>
            </a:r>
            <a:r>
              <a:rPr lang="en-GB" sz="1600" i="1" dirty="0" err="1">
                <a:latin typeface="Arial" panose="020B0604020202020204" pitchFamily="34" charset="0"/>
                <a:cs typeface="Arial" panose="020B0604020202020204" pitchFamily="34" charset="0"/>
              </a:rPr>
              <a:t>Modeling</a:t>
            </a:r>
            <a:r>
              <a:rPr lang="en-GB" sz="1600" i="1" dirty="0">
                <a:latin typeface="Arial" panose="020B0604020202020204" pitchFamily="34" charset="0"/>
                <a:cs typeface="Arial" panose="020B0604020202020204" pitchFamily="34" charset="0"/>
              </a:rPr>
              <a:t> : Applications Using </a:t>
            </a:r>
            <a:r>
              <a:rPr lang="en-GB" sz="1600" i="1" dirty="0" err="1">
                <a:latin typeface="Arial" panose="020B0604020202020204" pitchFamily="34" charset="0"/>
                <a:cs typeface="Arial" panose="020B0604020202020204" pitchFamily="34" charset="0"/>
              </a:rPr>
              <a:t>Mplus</a:t>
            </a:r>
            <a:r>
              <a:rPr lang="en-GB" sz="1600" dirty="0">
                <a:latin typeface="Arial" panose="020B0604020202020204" pitchFamily="34" charset="0"/>
                <a:cs typeface="Arial" panose="020B0604020202020204" pitchFamily="34" charset="0"/>
              </a:rPr>
              <a:t>. Wiley.</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1241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282A4B6-D411-0D85-0D42-B99D6A683928}"/>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FA651996-473E-1DF6-AA4B-819C668703F9}"/>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09A8CCAA-898C-396C-D9D0-2BB93EC2AF73}"/>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7" name="TextBox 6">
            <a:extLst>
              <a:ext uri="{FF2B5EF4-FFF2-40B4-BE49-F238E27FC236}">
                <a16:creationId xmlns:a16="http://schemas.microsoft.com/office/drawing/2014/main" id="{5C28D324-0BE9-F5D4-C6E1-7C39783200DF}"/>
              </a:ext>
            </a:extLst>
          </p:cNvPr>
          <p:cNvSpPr txBox="1"/>
          <p:nvPr/>
        </p:nvSpPr>
        <p:spPr>
          <a:xfrm>
            <a:off x="1210467" y="2875236"/>
            <a:ext cx="9691238" cy="2185214"/>
          </a:xfrm>
          <a:prstGeom prst="rect">
            <a:avLst/>
          </a:prstGeom>
          <a:noFill/>
        </p:spPr>
        <p:txBody>
          <a:bodyPr wrap="square" rtlCol="0">
            <a:spAutoFit/>
          </a:bodyPr>
          <a:lstStyle/>
          <a:p>
            <a:pPr algn="ctr"/>
            <a:r>
              <a:rPr lang="en-GB" sz="4000" i="1" dirty="0">
                <a:latin typeface="Arial" panose="020B0604020202020204" pitchFamily="34" charset="0"/>
                <a:cs typeface="Arial" panose="020B0604020202020204" pitchFamily="34" charset="0"/>
              </a:rPr>
              <a:t>Thank you!</a:t>
            </a:r>
          </a:p>
          <a:p>
            <a:pPr algn="ctr"/>
            <a:endParaRPr lang="en-GB" sz="2000" dirty="0">
              <a:latin typeface="Arial" panose="020B0604020202020204" pitchFamily="34" charset="0"/>
              <a:cs typeface="Arial" panose="020B0604020202020204" pitchFamily="34" charset="0"/>
            </a:endParaRPr>
          </a:p>
          <a:p>
            <a:pPr algn="ctr"/>
            <a:endParaRPr lang="en-GB" sz="2000" dirty="0">
              <a:latin typeface="Arial" panose="020B0604020202020204" pitchFamily="34" charset="0"/>
              <a:cs typeface="Arial" panose="020B0604020202020204" pitchFamily="34" charset="0"/>
            </a:endParaRPr>
          </a:p>
          <a:p>
            <a:pPr algn="ctr"/>
            <a:r>
              <a:rPr lang="en-GB" sz="2800" dirty="0">
                <a:latin typeface="Arial" panose="020B0604020202020204" pitchFamily="34" charset="0"/>
                <a:cs typeface="Arial" panose="020B0604020202020204" pitchFamily="34" charset="0"/>
              </a:rPr>
              <a:t>Huiming Ding</a:t>
            </a:r>
          </a:p>
          <a:p>
            <a:pPr algn="ctr"/>
            <a:r>
              <a:rPr lang="en-GB" sz="2800" dirty="0">
                <a:latin typeface="Arial" panose="020B0604020202020204" pitchFamily="34" charset="0"/>
                <a:cs typeface="Arial" panose="020B0604020202020204" pitchFamily="34" charset="0"/>
              </a:rPr>
              <a:t>H.Ding1@leeds.ac.uk</a:t>
            </a:r>
          </a:p>
        </p:txBody>
      </p:sp>
    </p:spTree>
    <p:extLst>
      <p:ext uri="{BB962C8B-B14F-4D97-AF65-F5344CB8AC3E}">
        <p14:creationId xmlns:p14="http://schemas.microsoft.com/office/powerpoint/2010/main" val="4154021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9B85B7A2-5A5D-F841-BAE5-FEBAA369641B}"/>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Latent variables</a:t>
            </a:r>
          </a:p>
        </p:txBody>
      </p:sp>
      <p:grpSp>
        <p:nvGrpSpPr>
          <p:cNvPr id="30" name="Group 29">
            <a:extLst>
              <a:ext uri="{FF2B5EF4-FFF2-40B4-BE49-F238E27FC236}">
                <a16:creationId xmlns:a16="http://schemas.microsoft.com/office/drawing/2014/main" id="{32CA4A2C-CA09-533D-0295-6A20AE6EABF8}"/>
              </a:ext>
            </a:extLst>
          </p:cNvPr>
          <p:cNvGrpSpPr/>
          <p:nvPr/>
        </p:nvGrpSpPr>
        <p:grpSpPr>
          <a:xfrm>
            <a:off x="184706" y="1984510"/>
            <a:ext cx="5650037" cy="5412902"/>
            <a:chOff x="184706" y="1984510"/>
            <a:chExt cx="5650037" cy="5412902"/>
          </a:xfrm>
        </p:grpSpPr>
        <p:pic>
          <p:nvPicPr>
            <p:cNvPr id="7" name="Graphic 6" descr="Cloud outline">
              <a:extLst>
                <a:ext uri="{FF2B5EF4-FFF2-40B4-BE49-F238E27FC236}">
                  <a16:creationId xmlns:a16="http://schemas.microsoft.com/office/drawing/2014/main" id="{AF5A0557-FBF0-2F06-A489-148E4F3E99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84706" y="1984510"/>
              <a:ext cx="5650037" cy="5412902"/>
            </a:xfrm>
            <a:prstGeom prst="rect">
              <a:avLst/>
            </a:prstGeom>
          </p:spPr>
        </p:pic>
        <p:sp>
          <p:nvSpPr>
            <p:cNvPr id="8" name="TextBox 7">
              <a:extLst>
                <a:ext uri="{FF2B5EF4-FFF2-40B4-BE49-F238E27FC236}">
                  <a16:creationId xmlns:a16="http://schemas.microsoft.com/office/drawing/2014/main" id="{00055C66-B04E-8800-968F-5EDA1E10B32F}"/>
                </a:ext>
              </a:extLst>
            </p:cNvPr>
            <p:cNvSpPr txBox="1"/>
            <p:nvPr/>
          </p:nvSpPr>
          <p:spPr>
            <a:xfrm>
              <a:off x="2106612" y="3675469"/>
              <a:ext cx="2079172"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Aptitude</a:t>
              </a:r>
            </a:p>
          </p:txBody>
        </p:sp>
        <p:sp>
          <p:nvSpPr>
            <p:cNvPr id="9" name="TextBox 8">
              <a:extLst>
                <a:ext uri="{FF2B5EF4-FFF2-40B4-BE49-F238E27FC236}">
                  <a16:creationId xmlns:a16="http://schemas.microsoft.com/office/drawing/2014/main" id="{5FF3F17C-1699-3186-0552-2230BC2C610C}"/>
                </a:ext>
              </a:extLst>
            </p:cNvPr>
            <p:cNvSpPr txBox="1"/>
            <p:nvPr/>
          </p:nvSpPr>
          <p:spPr>
            <a:xfrm>
              <a:off x="3390901" y="5103445"/>
              <a:ext cx="1712859"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Motivation</a:t>
              </a:r>
            </a:p>
          </p:txBody>
        </p:sp>
        <p:sp>
          <p:nvSpPr>
            <p:cNvPr id="12" name="TextBox 11">
              <a:extLst>
                <a:ext uri="{FF2B5EF4-FFF2-40B4-BE49-F238E27FC236}">
                  <a16:creationId xmlns:a16="http://schemas.microsoft.com/office/drawing/2014/main" id="{A0A90B83-9993-5D25-BF9F-2C1039F07DAD}"/>
                </a:ext>
              </a:extLst>
            </p:cNvPr>
            <p:cNvSpPr txBox="1"/>
            <p:nvPr/>
          </p:nvSpPr>
          <p:spPr>
            <a:xfrm>
              <a:off x="1964872" y="5386882"/>
              <a:ext cx="16793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AI literacy</a:t>
              </a:r>
            </a:p>
          </p:txBody>
        </p:sp>
        <p:sp>
          <p:nvSpPr>
            <p:cNvPr id="20" name="TextBox 19">
              <a:extLst>
                <a:ext uri="{FF2B5EF4-FFF2-40B4-BE49-F238E27FC236}">
                  <a16:creationId xmlns:a16="http://schemas.microsoft.com/office/drawing/2014/main" id="{691FE590-2C34-C72D-EADF-F1C6A153E7B0}"/>
                </a:ext>
              </a:extLst>
            </p:cNvPr>
            <p:cNvSpPr txBox="1"/>
            <p:nvPr/>
          </p:nvSpPr>
          <p:spPr>
            <a:xfrm>
              <a:off x="827541" y="4914159"/>
              <a:ext cx="1926545"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Resilience</a:t>
              </a:r>
            </a:p>
          </p:txBody>
        </p:sp>
        <p:sp>
          <p:nvSpPr>
            <p:cNvPr id="21" name="TextBox 20">
              <a:extLst>
                <a:ext uri="{FF2B5EF4-FFF2-40B4-BE49-F238E27FC236}">
                  <a16:creationId xmlns:a16="http://schemas.microsoft.com/office/drawing/2014/main" id="{E4115D86-7D6B-D3D8-C3DC-F6CABB94D77A}"/>
                </a:ext>
              </a:extLst>
            </p:cNvPr>
            <p:cNvSpPr txBox="1"/>
            <p:nvPr/>
          </p:nvSpPr>
          <p:spPr>
            <a:xfrm>
              <a:off x="1566284" y="4213751"/>
              <a:ext cx="1926545"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Self-efficacy</a:t>
              </a:r>
            </a:p>
          </p:txBody>
        </p:sp>
        <p:sp>
          <p:nvSpPr>
            <p:cNvPr id="22" name="TextBox 21">
              <a:extLst>
                <a:ext uri="{FF2B5EF4-FFF2-40B4-BE49-F238E27FC236}">
                  <a16:creationId xmlns:a16="http://schemas.microsoft.com/office/drawing/2014/main" id="{C8A80324-D599-B7B9-87A5-F27CB80CC24B}"/>
                </a:ext>
              </a:extLst>
            </p:cNvPr>
            <p:cNvSpPr txBox="1"/>
            <p:nvPr/>
          </p:nvSpPr>
          <p:spPr>
            <a:xfrm>
              <a:off x="2839360" y="4683326"/>
              <a:ext cx="1789059"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Intelligence</a:t>
              </a:r>
            </a:p>
          </p:txBody>
        </p:sp>
      </p:grpSp>
      <p:grpSp>
        <p:nvGrpSpPr>
          <p:cNvPr id="31" name="Group 30">
            <a:extLst>
              <a:ext uri="{FF2B5EF4-FFF2-40B4-BE49-F238E27FC236}">
                <a16:creationId xmlns:a16="http://schemas.microsoft.com/office/drawing/2014/main" id="{A6F47999-6EC0-78DE-5E35-D956CDB47218}"/>
              </a:ext>
            </a:extLst>
          </p:cNvPr>
          <p:cNvGrpSpPr/>
          <p:nvPr/>
        </p:nvGrpSpPr>
        <p:grpSpPr>
          <a:xfrm>
            <a:off x="6228094" y="1984510"/>
            <a:ext cx="5650037" cy="5412902"/>
            <a:chOff x="6056086" y="1550646"/>
            <a:chExt cx="5650037" cy="5412902"/>
          </a:xfrm>
        </p:grpSpPr>
        <p:pic>
          <p:nvPicPr>
            <p:cNvPr id="23" name="Graphic 22" descr="Cloud outline">
              <a:extLst>
                <a:ext uri="{FF2B5EF4-FFF2-40B4-BE49-F238E27FC236}">
                  <a16:creationId xmlns:a16="http://schemas.microsoft.com/office/drawing/2014/main" id="{F4A637F7-A312-5E9F-0B15-60DB9248D7E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056086" y="1550646"/>
              <a:ext cx="5650037" cy="5412902"/>
            </a:xfrm>
            <a:prstGeom prst="rect">
              <a:avLst/>
            </a:prstGeom>
          </p:spPr>
        </p:pic>
        <p:sp>
          <p:nvSpPr>
            <p:cNvPr id="24" name="TextBox 23">
              <a:extLst>
                <a:ext uri="{FF2B5EF4-FFF2-40B4-BE49-F238E27FC236}">
                  <a16:creationId xmlns:a16="http://schemas.microsoft.com/office/drawing/2014/main" id="{1909C278-C7BD-C1DA-8836-B49D7CB38609}"/>
                </a:ext>
              </a:extLst>
            </p:cNvPr>
            <p:cNvSpPr txBox="1"/>
            <p:nvPr/>
          </p:nvSpPr>
          <p:spPr>
            <a:xfrm>
              <a:off x="8599363" y="3879878"/>
              <a:ext cx="1807380"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Attendance</a:t>
              </a:r>
            </a:p>
          </p:txBody>
        </p:sp>
        <p:sp>
          <p:nvSpPr>
            <p:cNvPr id="25" name="TextBox 24">
              <a:extLst>
                <a:ext uri="{FF2B5EF4-FFF2-40B4-BE49-F238E27FC236}">
                  <a16:creationId xmlns:a16="http://schemas.microsoft.com/office/drawing/2014/main" id="{80D8CD88-6C18-C8C0-FD4D-E7AAEE349958}"/>
                </a:ext>
              </a:extLst>
            </p:cNvPr>
            <p:cNvSpPr txBox="1"/>
            <p:nvPr/>
          </p:nvSpPr>
          <p:spPr>
            <a:xfrm>
              <a:off x="6867421" y="4110711"/>
              <a:ext cx="13498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Income</a:t>
              </a:r>
            </a:p>
          </p:txBody>
        </p:sp>
        <p:sp>
          <p:nvSpPr>
            <p:cNvPr id="26" name="TextBox 25">
              <a:extLst>
                <a:ext uri="{FF2B5EF4-FFF2-40B4-BE49-F238E27FC236}">
                  <a16:creationId xmlns:a16="http://schemas.microsoft.com/office/drawing/2014/main" id="{58DB4DD5-1AF7-C331-28BF-1A04E7C7E9F4}"/>
                </a:ext>
              </a:extLst>
            </p:cNvPr>
            <p:cNvSpPr txBox="1"/>
            <p:nvPr/>
          </p:nvSpPr>
          <p:spPr>
            <a:xfrm>
              <a:off x="7772401" y="3371491"/>
              <a:ext cx="13498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Height</a:t>
              </a:r>
            </a:p>
          </p:txBody>
        </p:sp>
        <p:sp>
          <p:nvSpPr>
            <p:cNvPr id="27" name="TextBox 26">
              <a:extLst>
                <a:ext uri="{FF2B5EF4-FFF2-40B4-BE49-F238E27FC236}">
                  <a16:creationId xmlns:a16="http://schemas.microsoft.com/office/drawing/2014/main" id="{8A1F8602-A762-E6E4-5DB7-1E656F3601D4}"/>
                </a:ext>
              </a:extLst>
            </p:cNvPr>
            <p:cNvSpPr txBox="1"/>
            <p:nvPr/>
          </p:nvSpPr>
          <p:spPr>
            <a:xfrm>
              <a:off x="9517919" y="4960706"/>
              <a:ext cx="1349828"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Weight</a:t>
              </a:r>
            </a:p>
          </p:txBody>
        </p:sp>
        <p:sp>
          <p:nvSpPr>
            <p:cNvPr id="28" name="TextBox 27">
              <a:extLst>
                <a:ext uri="{FF2B5EF4-FFF2-40B4-BE49-F238E27FC236}">
                  <a16:creationId xmlns:a16="http://schemas.microsoft.com/office/drawing/2014/main" id="{02EA5CF9-4AA1-3A7B-502E-B5B32DC9EBAB}"/>
                </a:ext>
              </a:extLst>
            </p:cNvPr>
            <p:cNvSpPr txBox="1"/>
            <p:nvPr/>
          </p:nvSpPr>
          <p:spPr>
            <a:xfrm>
              <a:off x="6825695" y="5049836"/>
              <a:ext cx="229653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Response time</a:t>
              </a:r>
            </a:p>
          </p:txBody>
        </p:sp>
        <p:sp>
          <p:nvSpPr>
            <p:cNvPr id="29" name="TextBox 28">
              <a:extLst>
                <a:ext uri="{FF2B5EF4-FFF2-40B4-BE49-F238E27FC236}">
                  <a16:creationId xmlns:a16="http://schemas.microsoft.com/office/drawing/2014/main" id="{5FBE1EA2-5150-22D8-712E-C26C95728461}"/>
                </a:ext>
              </a:extLst>
            </p:cNvPr>
            <p:cNvSpPr txBox="1"/>
            <p:nvPr/>
          </p:nvSpPr>
          <p:spPr>
            <a:xfrm>
              <a:off x="7423210" y="4494725"/>
              <a:ext cx="313473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Employment status</a:t>
              </a:r>
            </a:p>
          </p:txBody>
        </p:sp>
      </p:grpSp>
    </p:spTree>
    <p:extLst>
      <p:ext uri="{BB962C8B-B14F-4D97-AF65-F5344CB8AC3E}">
        <p14:creationId xmlns:p14="http://schemas.microsoft.com/office/powerpoint/2010/main" val="1976993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4F547FE-45BA-9CD2-5660-8DB33EE3CE1E}"/>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E4785EA3-896D-C94A-C832-6B4F6CD216B4}"/>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C9605F96-602F-00B6-0BF8-03A5D7F47A01}"/>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2B2CF8A7-C8E1-B0BB-F620-4ADDFDC5E411}"/>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Factor analysis</a:t>
            </a:r>
          </a:p>
        </p:txBody>
      </p:sp>
      <p:sp>
        <p:nvSpPr>
          <p:cNvPr id="7" name="TextBox 6">
            <a:extLst>
              <a:ext uri="{FF2B5EF4-FFF2-40B4-BE49-F238E27FC236}">
                <a16:creationId xmlns:a16="http://schemas.microsoft.com/office/drawing/2014/main" id="{54C083EB-FF7C-7E20-EDA3-DDDA72DC8491}"/>
              </a:ext>
            </a:extLst>
          </p:cNvPr>
          <p:cNvSpPr txBox="1"/>
          <p:nvPr/>
        </p:nvSpPr>
        <p:spPr>
          <a:xfrm>
            <a:off x="236311" y="2909798"/>
            <a:ext cx="7565571" cy="1200329"/>
          </a:xfrm>
          <a:prstGeom prst="rect">
            <a:avLst/>
          </a:prstGeom>
          <a:noFill/>
        </p:spPr>
        <p:txBody>
          <a:bodyPr wrap="square" rtlCol="0">
            <a:spAutoFit/>
          </a:bodyPr>
          <a:lstStyle/>
          <a:p>
            <a:pPr marL="342900" indent="-342900">
              <a:buFont typeface="Arial" panose="020B0604020202020204" pitchFamily="34" charset="0"/>
              <a:buChar char="•"/>
            </a:pPr>
            <a:r>
              <a:rPr lang="en-GB" sz="2400" dirty="0"/>
              <a:t>Exploratory factor analysis (EFA)</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Confirmatory factor analysis (CFA)</a:t>
            </a:r>
          </a:p>
        </p:txBody>
      </p:sp>
    </p:spTree>
    <p:extLst>
      <p:ext uri="{BB962C8B-B14F-4D97-AF65-F5344CB8AC3E}">
        <p14:creationId xmlns:p14="http://schemas.microsoft.com/office/powerpoint/2010/main" val="762909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FF29D1D-0313-ACBF-3372-7B26EF5EDB62}"/>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AAFB6E2F-AAAD-0BB2-D752-7C6F76483880}"/>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FCB160A8-9EF2-6C50-66EB-089D89D36B4A}"/>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18302A6A-B99F-15C9-C242-8F194C98E127}"/>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EFA</a:t>
            </a:r>
          </a:p>
        </p:txBody>
      </p:sp>
      <p:sp>
        <p:nvSpPr>
          <p:cNvPr id="10" name="Rectangle 9">
            <a:extLst>
              <a:ext uri="{FF2B5EF4-FFF2-40B4-BE49-F238E27FC236}">
                <a16:creationId xmlns:a16="http://schemas.microsoft.com/office/drawing/2014/main" id="{33844278-EA6D-E409-7970-4CD844369106}"/>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C0AA0AD0-8914-7413-7DA8-A0619C7D58AC}"/>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1B5EFB57-A5F5-C219-F662-FB3F11923368}"/>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033CD03C-F357-326D-6362-A3ECE4409CD3}"/>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9CCE77E4-7DBC-ABC8-BE91-8517253D690C}"/>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22551258-1BE2-B5DA-2C0A-B30A5A5484D9}"/>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sp>
        <p:nvSpPr>
          <p:cNvPr id="27" name="TextBox 26">
            <a:extLst>
              <a:ext uri="{FF2B5EF4-FFF2-40B4-BE49-F238E27FC236}">
                <a16:creationId xmlns:a16="http://schemas.microsoft.com/office/drawing/2014/main" id="{0249A50C-42FA-545F-6909-FC01FEB8E188}"/>
              </a:ext>
            </a:extLst>
          </p:cNvPr>
          <p:cNvSpPr txBox="1"/>
          <p:nvPr/>
        </p:nvSpPr>
        <p:spPr>
          <a:xfrm>
            <a:off x="7176302" y="3192157"/>
            <a:ext cx="4090412" cy="1754326"/>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Indicators</a:t>
            </a:r>
            <a:endParaRPr lang="en-GB" sz="2400" dirty="0">
              <a:latin typeface="Arial" panose="020B0604020202020204" pitchFamily="34" charset="0"/>
              <a:cs typeface="Arial" panose="020B0604020202020204" pitchFamily="34" charset="0"/>
            </a:endParaRPr>
          </a:p>
        </p:txBody>
      </p:sp>
      <p:cxnSp>
        <p:nvCxnSpPr>
          <p:cNvPr id="28" name="Straight Connector 27">
            <a:extLst>
              <a:ext uri="{FF2B5EF4-FFF2-40B4-BE49-F238E27FC236}">
                <a16:creationId xmlns:a16="http://schemas.microsoft.com/office/drawing/2014/main" id="{72BFCBDB-3754-2600-859B-40F4BEAB865A}"/>
              </a:ext>
            </a:extLst>
          </p:cNvPr>
          <p:cNvCxnSpPr/>
          <p:nvPr/>
        </p:nvCxnSpPr>
        <p:spPr>
          <a:xfrm>
            <a:off x="6099931" y="4746041"/>
            <a:ext cx="1116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3914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FBAC42A-ADAE-2394-E777-D8E329D44196}"/>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A7DBF54E-0CF4-0AF1-0E1E-B9FDBEC566A9}"/>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2359EA03-6E93-D510-944A-3E6DBDBDBA01}"/>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CFACE66C-4121-9895-7F97-46C6A1B41CCA}"/>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EFA</a:t>
            </a:r>
          </a:p>
        </p:txBody>
      </p:sp>
      <p:sp>
        <p:nvSpPr>
          <p:cNvPr id="4" name="Oval 3">
            <a:extLst>
              <a:ext uri="{FF2B5EF4-FFF2-40B4-BE49-F238E27FC236}">
                <a16:creationId xmlns:a16="http://schemas.microsoft.com/office/drawing/2014/main" id="{240706E7-001F-2F38-7131-4F26B8C95C67}"/>
              </a:ext>
            </a:extLst>
          </p:cNvPr>
          <p:cNvSpPr/>
          <p:nvPr/>
        </p:nvSpPr>
        <p:spPr>
          <a:xfrm>
            <a:off x="1970315"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6" name="Oval 5">
            <a:extLst>
              <a:ext uri="{FF2B5EF4-FFF2-40B4-BE49-F238E27FC236}">
                <a16:creationId xmlns:a16="http://schemas.microsoft.com/office/drawing/2014/main" id="{0DACBC67-F1BD-72F5-E590-A8B65B404855}"/>
              </a:ext>
            </a:extLst>
          </p:cNvPr>
          <p:cNvSpPr/>
          <p:nvPr/>
        </p:nvSpPr>
        <p:spPr>
          <a:xfrm>
            <a:off x="4419603"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0" name="Rectangle 9">
            <a:extLst>
              <a:ext uri="{FF2B5EF4-FFF2-40B4-BE49-F238E27FC236}">
                <a16:creationId xmlns:a16="http://schemas.microsoft.com/office/drawing/2014/main" id="{671FA7CD-1660-2DBE-B8A6-432428C5F77F}"/>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EC1FDB33-A57D-2BC1-806E-38C7BBE077E4}"/>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C12C7B07-AC17-422D-4245-08FB64E6CD04}"/>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AFAE64DC-8718-3EB2-D6E6-E4D203CD4B3C}"/>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47F2B773-EE3F-2747-7B72-3083843E3EA4}"/>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8A93932D-F7FA-4D56-4F90-70A2850E1E91}"/>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6A1E7DDD-661D-DB10-EDE1-F57FD25F45AA}"/>
              </a:ext>
            </a:extLst>
          </p:cNvPr>
          <p:cNvCxnSpPr>
            <a:stCxn id="4" idx="4"/>
            <a:endCxn id="14" idx="0"/>
          </p:cNvCxnSpPr>
          <p:nvPr/>
        </p:nvCxnSpPr>
        <p:spPr>
          <a:xfrm flipH="1">
            <a:off x="2400187" y="3719851"/>
            <a:ext cx="114" cy="841197"/>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8F7CEF2-4BED-9E80-EB5D-AB6ED2A42035}"/>
              </a:ext>
            </a:extLst>
          </p:cNvPr>
          <p:cNvCxnSpPr>
            <a:stCxn id="4" idx="4"/>
            <a:endCxn id="13" idx="0"/>
          </p:cNvCxnSpPr>
          <p:nvPr/>
        </p:nvCxnSpPr>
        <p:spPr>
          <a:xfrm>
            <a:off x="2400301" y="3719851"/>
            <a:ext cx="800212" cy="841196"/>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C3D373EA-4B21-58B5-67A4-D800A0BF2480}"/>
              </a:ext>
            </a:extLst>
          </p:cNvPr>
          <p:cNvCxnSpPr>
            <a:stCxn id="4" idx="4"/>
            <a:endCxn id="10" idx="0"/>
          </p:cNvCxnSpPr>
          <p:nvPr/>
        </p:nvCxnSpPr>
        <p:spPr>
          <a:xfrm flipH="1">
            <a:off x="1589201" y="3719851"/>
            <a:ext cx="811100" cy="841197"/>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01CD776-3921-E14F-E717-FCDF1A86950C}"/>
              </a:ext>
            </a:extLst>
          </p:cNvPr>
          <p:cNvCxnSpPr>
            <a:stCxn id="4" idx="4"/>
            <a:endCxn id="17" idx="0"/>
          </p:cNvCxnSpPr>
          <p:nvPr/>
        </p:nvCxnSpPr>
        <p:spPr>
          <a:xfrm>
            <a:off x="2400301" y="3719851"/>
            <a:ext cx="1632853"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494670B3-446B-CB14-34D1-F4BA0FF4E82E}"/>
              </a:ext>
            </a:extLst>
          </p:cNvPr>
          <p:cNvCxnSpPr>
            <a:cxnSpLocks/>
            <a:stCxn id="4" idx="4"/>
            <a:endCxn id="16" idx="0"/>
          </p:cNvCxnSpPr>
          <p:nvPr/>
        </p:nvCxnSpPr>
        <p:spPr>
          <a:xfrm>
            <a:off x="2400301" y="3719851"/>
            <a:ext cx="2449166"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D4B89BCC-5B35-279C-8EE2-7DC08FF6C096}"/>
              </a:ext>
            </a:extLst>
          </p:cNvPr>
          <p:cNvCxnSpPr>
            <a:stCxn id="4" idx="4"/>
            <a:endCxn id="15" idx="0"/>
          </p:cNvCxnSpPr>
          <p:nvPr/>
        </p:nvCxnSpPr>
        <p:spPr>
          <a:xfrm>
            <a:off x="2400301" y="3719851"/>
            <a:ext cx="3254835"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B30E058C-D96F-84CB-5840-005981796F30}"/>
              </a:ext>
            </a:extLst>
          </p:cNvPr>
          <p:cNvCxnSpPr>
            <a:stCxn id="6" idx="4"/>
            <a:endCxn id="16" idx="0"/>
          </p:cNvCxnSpPr>
          <p:nvPr/>
        </p:nvCxnSpPr>
        <p:spPr>
          <a:xfrm flipH="1">
            <a:off x="4849467" y="3719851"/>
            <a:ext cx="122"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FC293EB0-8973-0D3B-EF4E-EF96EC907B8E}"/>
              </a:ext>
            </a:extLst>
          </p:cNvPr>
          <p:cNvCxnSpPr>
            <a:stCxn id="6" idx="4"/>
            <a:endCxn id="17" idx="0"/>
          </p:cNvCxnSpPr>
          <p:nvPr/>
        </p:nvCxnSpPr>
        <p:spPr>
          <a:xfrm flipH="1">
            <a:off x="4033154" y="3719851"/>
            <a:ext cx="816435"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C30382B4-7A82-E24D-2B1A-05D610F51012}"/>
              </a:ext>
            </a:extLst>
          </p:cNvPr>
          <p:cNvCxnSpPr>
            <a:stCxn id="6" idx="4"/>
            <a:endCxn id="15" idx="0"/>
          </p:cNvCxnSpPr>
          <p:nvPr/>
        </p:nvCxnSpPr>
        <p:spPr>
          <a:xfrm>
            <a:off x="4849589" y="3719851"/>
            <a:ext cx="805547" cy="830313"/>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CE8D5446-C2C3-6F4B-EEC1-809EA9075D68}"/>
              </a:ext>
            </a:extLst>
          </p:cNvPr>
          <p:cNvCxnSpPr>
            <a:stCxn id="6" idx="4"/>
            <a:endCxn id="13" idx="0"/>
          </p:cNvCxnSpPr>
          <p:nvPr/>
        </p:nvCxnSpPr>
        <p:spPr>
          <a:xfrm flipH="1">
            <a:off x="3200513" y="3719851"/>
            <a:ext cx="1649076" cy="841196"/>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1203E272-A2D1-7987-8DF6-800C30C54DAB}"/>
              </a:ext>
            </a:extLst>
          </p:cNvPr>
          <p:cNvCxnSpPr>
            <a:stCxn id="6" idx="4"/>
            <a:endCxn id="14" idx="0"/>
          </p:cNvCxnSpPr>
          <p:nvPr/>
        </p:nvCxnSpPr>
        <p:spPr>
          <a:xfrm flipH="1">
            <a:off x="2400187" y="3719851"/>
            <a:ext cx="2449402" cy="841197"/>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FFB416C-419B-1C77-E9F5-2141E11EAD08}"/>
              </a:ext>
            </a:extLst>
          </p:cNvPr>
          <p:cNvCxnSpPr>
            <a:stCxn id="6" idx="4"/>
            <a:endCxn id="10" idx="0"/>
          </p:cNvCxnSpPr>
          <p:nvPr/>
        </p:nvCxnSpPr>
        <p:spPr>
          <a:xfrm flipH="1">
            <a:off x="1589201" y="3719851"/>
            <a:ext cx="3260388" cy="841197"/>
          </a:xfrm>
          <a:prstGeom prst="straightConnector1">
            <a:avLst/>
          </a:prstGeom>
          <a:ln w="952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3C4C749C-AFB8-84D4-55E9-93EF6122AC77}"/>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3E25A074-81E2-49DD-853F-3B6F985E05C1}"/>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37C27191-841C-981D-0B26-44D458DEEAC1}"/>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EFA2789F-CD41-10E4-A935-847BFD1B9B93}"/>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77351D5C-A5B7-C729-E89E-C1EA7F2E84D8}"/>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AA21DD1F-21C6-C3F3-DC74-3D09B93E2748}"/>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A7CA937D-41E7-5480-A31C-5F6862B051B4}"/>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14F1C881-3F40-60AD-DA94-A6F88B02617F}"/>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533B435F-0505-BC0B-AD58-45DD6681A401}"/>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FF32CB79-220E-94FD-F4C6-65EC9B9147BC}"/>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B0082A3B-2907-3BA9-B32F-B878A2907865}"/>
              </a:ext>
            </a:extLst>
          </p:cNvPr>
          <p:cNvSpPr/>
          <p:nvPr/>
        </p:nvSpPr>
        <p:spPr>
          <a:xfrm>
            <a:off x="5512261"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1" name="Straight Arrow Connector 70">
            <a:extLst>
              <a:ext uri="{FF2B5EF4-FFF2-40B4-BE49-F238E27FC236}">
                <a16:creationId xmlns:a16="http://schemas.microsoft.com/office/drawing/2014/main" id="{9ED879C2-37B0-D15E-A323-0B27C3C6E530}"/>
              </a:ext>
            </a:extLst>
          </p:cNvPr>
          <p:cNvCxnSpPr>
            <a:cxnSpLocks/>
            <a:stCxn id="70" idx="0"/>
          </p:cNvCxnSpPr>
          <p:nvPr/>
        </p:nvCxnSpPr>
        <p:spPr>
          <a:xfrm flipV="1">
            <a:off x="5674261"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5985F8C2-CBF7-E887-EF3B-0B6CDDEFB7A7}"/>
              </a:ext>
            </a:extLst>
          </p:cNvPr>
          <p:cNvCxnSpPr>
            <a:stCxn id="4" idx="0"/>
            <a:endCxn id="6" idx="0"/>
          </p:cNvCxnSpPr>
          <p:nvPr/>
        </p:nvCxnSpPr>
        <p:spPr>
          <a:xfrm rot="5400000" flipH="1" flipV="1">
            <a:off x="3624945" y="1857713"/>
            <a:ext cx="12700" cy="2449288"/>
          </a:xfrm>
          <a:prstGeom prst="curvedConnector3">
            <a:avLst>
              <a:gd name="adj1" fmla="val 2571433"/>
            </a:avLst>
          </a:prstGeom>
          <a:ln>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5E3BE12-0C19-DA10-5F7D-131DDC691885}"/>
              </a:ext>
            </a:extLst>
          </p:cNvPr>
          <p:cNvSpPr txBox="1"/>
          <p:nvPr/>
        </p:nvSpPr>
        <p:spPr>
          <a:xfrm>
            <a:off x="6287418" y="2368306"/>
            <a:ext cx="5490926" cy="707886"/>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Factor extraction (maximum likelihood (ML), principal axis factor analysis, etc.)</a:t>
            </a:r>
          </a:p>
        </p:txBody>
      </p:sp>
      <p:sp>
        <p:nvSpPr>
          <p:cNvPr id="9" name="TextBox 8">
            <a:extLst>
              <a:ext uri="{FF2B5EF4-FFF2-40B4-BE49-F238E27FC236}">
                <a16:creationId xmlns:a16="http://schemas.microsoft.com/office/drawing/2014/main" id="{ACFACDF7-B5CE-15D9-A8ED-09A8D6C73CCF}"/>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1" name="TextBox 10">
            <a:extLst>
              <a:ext uri="{FF2B5EF4-FFF2-40B4-BE49-F238E27FC236}">
                <a16:creationId xmlns:a16="http://schemas.microsoft.com/office/drawing/2014/main" id="{4BFF38DC-2D21-C881-B8F5-2A13C43E3CA1}"/>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12" name="TextBox 11">
            <a:extLst>
              <a:ext uri="{FF2B5EF4-FFF2-40B4-BE49-F238E27FC236}">
                <a16:creationId xmlns:a16="http://schemas.microsoft.com/office/drawing/2014/main" id="{7C9DDB35-EF0D-0467-D22D-DF40E6B20722}"/>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18" name="TextBox 17">
            <a:extLst>
              <a:ext uri="{FF2B5EF4-FFF2-40B4-BE49-F238E27FC236}">
                <a16:creationId xmlns:a16="http://schemas.microsoft.com/office/drawing/2014/main" id="{67FD855F-5803-F3B1-B185-C86E3979B014}"/>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0" name="TextBox 19">
            <a:extLst>
              <a:ext uri="{FF2B5EF4-FFF2-40B4-BE49-F238E27FC236}">
                <a16:creationId xmlns:a16="http://schemas.microsoft.com/office/drawing/2014/main" id="{58428995-8317-77E3-F5E4-7BD46D303998}"/>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21" name="TextBox 20">
            <a:extLst>
              <a:ext uri="{FF2B5EF4-FFF2-40B4-BE49-F238E27FC236}">
                <a16:creationId xmlns:a16="http://schemas.microsoft.com/office/drawing/2014/main" id="{7A4C9648-AFF7-51AD-A506-3FDD83853FEF}"/>
              </a:ext>
            </a:extLst>
          </p:cNvPr>
          <p:cNvSpPr txBox="1"/>
          <p:nvPr/>
        </p:nvSpPr>
        <p:spPr>
          <a:xfrm>
            <a:off x="5508146" y="5254114"/>
            <a:ext cx="470647" cy="369332"/>
          </a:xfrm>
          <a:prstGeom prst="rect">
            <a:avLst/>
          </a:prstGeom>
          <a:noFill/>
        </p:spPr>
        <p:txBody>
          <a:bodyPr wrap="square" rtlCol="0">
            <a:spAutoFit/>
          </a:bodyPr>
          <a:lstStyle/>
          <a:p>
            <a:r>
              <a:rPr lang="en-GB" dirty="0"/>
              <a:t>e</a:t>
            </a:r>
            <a:r>
              <a:rPr lang="en-GB" baseline="-25000" dirty="0"/>
              <a:t>6</a:t>
            </a:r>
          </a:p>
        </p:txBody>
      </p:sp>
      <p:sp>
        <p:nvSpPr>
          <p:cNvPr id="22" name="TextBox 21">
            <a:extLst>
              <a:ext uri="{FF2B5EF4-FFF2-40B4-BE49-F238E27FC236}">
                <a16:creationId xmlns:a16="http://schemas.microsoft.com/office/drawing/2014/main" id="{7D875F98-1A5D-C9AF-D885-8EE61AC61B72}"/>
              </a:ext>
            </a:extLst>
          </p:cNvPr>
          <p:cNvSpPr txBox="1"/>
          <p:nvPr/>
        </p:nvSpPr>
        <p:spPr>
          <a:xfrm>
            <a:off x="7176302" y="3192157"/>
            <a:ext cx="4090412" cy="2431435"/>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Factors</a:t>
            </a:r>
          </a:p>
          <a:p>
            <a:endParaRPr lang="en-GB" sz="24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Factor loadings</a:t>
            </a:r>
          </a:p>
          <a:p>
            <a:endParaRPr lang="en-GB" sz="24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Indicators</a:t>
            </a:r>
          </a:p>
          <a:p>
            <a:endParaRPr lang="en-GB" sz="24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Error terms/unique variances</a:t>
            </a:r>
          </a:p>
        </p:txBody>
      </p:sp>
      <p:cxnSp>
        <p:nvCxnSpPr>
          <p:cNvPr id="23" name="Straight Connector 22">
            <a:extLst>
              <a:ext uri="{FF2B5EF4-FFF2-40B4-BE49-F238E27FC236}">
                <a16:creationId xmlns:a16="http://schemas.microsoft.com/office/drawing/2014/main" id="{5220F0B8-CA46-BFF0-BF98-1F7A987B376C}"/>
              </a:ext>
            </a:extLst>
          </p:cNvPr>
          <p:cNvCxnSpPr/>
          <p:nvPr/>
        </p:nvCxnSpPr>
        <p:spPr>
          <a:xfrm>
            <a:off x="5512261" y="3401104"/>
            <a:ext cx="1664041"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51BAD75-9956-40E1-7285-AB27197D6EC0}"/>
              </a:ext>
            </a:extLst>
          </p:cNvPr>
          <p:cNvCxnSpPr/>
          <p:nvPr/>
        </p:nvCxnSpPr>
        <p:spPr>
          <a:xfrm>
            <a:off x="5515890" y="4032476"/>
            <a:ext cx="1664041"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F346BD9-3162-0D9C-7F86-DB037369C830}"/>
              </a:ext>
            </a:extLst>
          </p:cNvPr>
          <p:cNvCxnSpPr/>
          <p:nvPr/>
        </p:nvCxnSpPr>
        <p:spPr>
          <a:xfrm>
            <a:off x="6099931" y="4746041"/>
            <a:ext cx="1116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12B0396-8C67-AF44-4102-468EBC04B446}"/>
              </a:ext>
            </a:extLst>
          </p:cNvPr>
          <p:cNvCxnSpPr/>
          <p:nvPr/>
        </p:nvCxnSpPr>
        <p:spPr>
          <a:xfrm>
            <a:off x="5987150" y="5414084"/>
            <a:ext cx="1224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6453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8CAC628-B2A7-DB47-471C-D5E0DB1F25C5}"/>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15533EE2-F69B-A400-10AC-1D5944BDA3AB}"/>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667F833E-1199-0AF9-C78A-F9A6FE3FC355}"/>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62F28BF2-855E-5C8B-E293-54958C90DCED}"/>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EFA</a:t>
            </a:r>
          </a:p>
        </p:txBody>
      </p:sp>
      <p:sp>
        <p:nvSpPr>
          <p:cNvPr id="4" name="Oval 3">
            <a:extLst>
              <a:ext uri="{FF2B5EF4-FFF2-40B4-BE49-F238E27FC236}">
                <a16:creationId xmlns:a16="http://schemas.microsoft.com/office/drawing/2014/main" id="{C2FA6E12-0945-FE62-6435-A31A1621659F}"/>
              </a:ext>
            </a:extLst>
          </p:cNvPr>
          <p:cNvSpPr/>
          <p:nvPr/>
        </p:nvSpPr>
        <p:spPr>
          <a:xfrm>
            <a:off x="1970315"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6" name="Oval 5">
            <a:extLst>
              <a:ext uri="{FF2B5EF4-FFF2-40B4-BE49-F238E27FC236}">
                <a16:creationId xmlns:a16="http://schemas.microsoft.com/office/drawing/2014/main" id="{C06262C4-22C3-772C-1A70-A51F2FD5A99B}"/>
              </a:ext>
            </a:extLst>
          </p:cNvPr>
          <p:cNvSpPr/>
          <p:nvPr/>
        </p:nvSpPr>
        <p:spPr>
          <a:xfrm>
            <a:off x="4419603"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0" name="Rectangle 9">
            <a:extLst>
              <a:ext uri="{FF2B5EF4-FFF2-40B4-BE49-F238E27FC236}">
                <a16:creationId xmlns:a16="http://schemas.microsoft.com/office/drawing/2014/main" id="{E941CD52-037D-8865-B95C-5D16CA6A5BEC}"/>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756287B5-AAE9-2484-75EF-514C32058EAD}"/>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8FBBF474-1F08-0483-A11E-DE04F7544C9E}"/>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A455410D-5FB4-CBFD-1635-62A77FAD52D4}"/>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8C3DD54B-1F63-2D43-F17D-E4282A4EF8BC}"/>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6FDE7FD8-27EC-0C63-8C2A-850E926F07BE}"/>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9C4DA1A3-E847-BD24-46DF-83BAB0C031A5}"/>
              </a:ext>
            </a:extLst>
          </p:cNvPr>
          <p:cNvCxnSpPr>
            <a:stCxn id="4" idx="4"/>
            <a:endCxn id="14" idx="0"/>
          </p:cNvCxnSpPr>
          <p:nvPr/>
        </p:nvCxnSpPr>
        <p:spPr>
          <a:xfrm flipH="1">
            <a:off x="2400187" y="3719851"/>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F2DCBC12-15FC-E2C1-784C-1E2A505B97AB}"/>
              </a:ext>
            </a:extLst>
          </p:cNvPr>
          <p:cNvCxnSpPr>
            <a:stCxn id="4" idx="4"/>
            <a:endCxn id="13" idx="0"/>
          </p:cNvCxnSpPr>
          <p:nvPr/>
        </p:nvCxnSpPr>
        <p:spPr>
          <a:xfrm>
            <a:off x="2400301" y="3719851"/>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3BF6595-508A-0FA5-FBC3-3ABBDD6E37D9}"/>
              </a:ext>
            </a:extLst>
          </p:cNvPr>
          <p:cNvCxnSpPr>
            <a:stCxn id="4" idx="4"/>
            <a:endCxn id="10" idx="0"/>
          </p:cNvCxnSpPr>
          <p:nvPr/>
        </p:nvCxnSpPr>
        <p:spPr>
          <a:xfrm flipH="1">
            <a:off x="1589201" y="3719851"/>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D96A058C-4A05-A4F4-5942-72CE8E523A56}"/>
              </a:ext>
            </a:extLst>
          </p:cNvPr>
          <p:cNvCxnSpPr>
            <a:stCxn id="4" idx="4"/>
            <a:endCxn id="17" idx="0"/>
          </p:cNvCxnSpPr>
          <p:nvPr/>
        </p:nvCxnSpPr>
        <p:spPr>
          <a:xfrm>
            <a:off x="2400301" y="3719851"/>
            <a:ext cx="1632853" cy="830313"/>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7ED7DE0-09BB-9FEB-0DF4-E569AAF9CF9B}"/>
              </a:ext>
            </a:extLst>
          </p:cNvPr>
          <p:cNvCxnSpPr>
            <a:cxnSpLocks/>
            <a:stCxn id="4" idx="4"/>
            <a:endCxn id="16" idx="0"/>
          </p:cNvCxnSpPr>
          <p:nvPr/>
        </p:nvCxnSpPr>
        <p:spPr>
          <a:xfrm>
            <a:off x="2400301" y="3719851"/>
            <a:ext cx="2449166" cy="830313"/>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6C9EDCB2-A1CD-3190-3D17-6C88FDD1EC6F}"/>
              </a:ext>
            </a:extLst>
          </p:cNvPr>
          <p:cNvCxnSpPr>
            <a:stCxn id="4" idx="4"/>
            <a:endCxn id="15" idx="0"/>
          </p:cNvCxnSpPr>
          <p:nvPr/>
        </p:nvCxnSpPr>
        <p:spPr>
          <a:xfrm>
            <a:off x="2400301" y="3719851"/>
            <a:ext cx="3254835" cy="830313"/>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FBC777AC-1A17-A839-5533-9CA6498C1896}"/>
              </a:ext>
            </a:extLst>
          </p:cNvPr>
          <p:cNvCxnSpPr>
            <a:stCxn id="6" idx="4"/>
            <a:endCxn id="16" idx="0"/>
          </p:cNvCxnSpPr>
          <p:nvPr/>
        </p:nvCxnSpPr>
        <p:spPr>
          <a:xfrm flipH="1">
            <a:off x="4849467" y="3719851"/>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99BB0423-C232-588E-24A8-27FDC5D78D9D}"/>
              </a:ext>
            </a:extLst>
          </p:cNvPr>
          <p:cNvCxnSpPr>
            <a:stCxn id="6" idx="4"/>
            <a:endCxn id="17" idx="0"/>
          </p:cNvCxnSpPr>
          <p:nvPr/>
        </p:nvCxnSpPr>
        <p:spPr>
          <a:xfrm flipH="1">
            <a:off x="4033154" y="3719851"/>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9D50436-3A81-27F6-C763-A6E6BD31129F}"/>
              </a:ext>
            </a:extLst>
          </p:cNvPr>
          <p:cNvCxnSpPr>
            <a:stCxn id="6" idx="4"/>
            <a:endCxn id="15" idx="0"/>
          </p:cNvCxnSpPr>
          <p:nvPr/>
        </p:nvCxnSpPr>
        <p:spPr>
          <a:xfrm>
            <a:off x="4849589" y="3719851"/>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BA251CC6-484B-160B-1060-0D8D559EABF3}"/>
              </a:ext>
            </a:extLst>
          </p:cNvPr>
          <p:cNvCxnSpPr>
            <a:stCxn id="6" idx="4"/>
            <a:endCxn id="13" idx="0"/>
          </p:cNvCxnSpPr>
          <p:nvPr/>
        </p:nvCxnSpPr>
        <p:spPr>
          <a:xfrm flipH="1">
            <a:off x="3200513" y="3719851"/>
            <a:ext cx="1649076" cy="841196"/>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CBA231F-0FA1-5FCB-C259-CB624053E75A}"/>
              </a:ext>
            </a:extLst>
          </p:cNvPr>
          <p:cNvCxnSpPr>
            <a:stCxn id="6" idx="4"/>
            <a:endCxn id="14" idx="0"/>
          </p:cNvCxnSpPr>
          <p:nvPr/>
        </p:nvCxnSpPr>
        <p:spPr>
          <a:xfrm flipH="1">
            <a:off x="2400187" y="3719851"/>
            <a:ext cx="2449402" cy="841197"/>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9C73A366-93CD-338A-F268-021C290E0A15}"/>
              </a:ext>
            </a:extLst>
          </p:cNvPr>
          <p:cNvCxnSpPr>
            <a:stCxn id="6" idx="4"/>
            <a:endCxn id="10" idx="0"/>
          </p:cNvCxnSpPr>
          <p:nvPr/>
        </p:nvCxnSpPr>
        <p:spPr>
          <a:xfrm flipH="1">
            <a:off x="1589201" y="3719851"/>
            <a:ext cx="3260388" cy="841197"/>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738930C0-BEE3-EEA9-5D7D-BD1619380913}"/>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DBF2FCA8-B4E6-FB3D-9E3D-EE74A6EA4F38}"/>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5F9EE5C8-2F09-9944-6981-AE30598C869A}"/>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5907A0DA-A50B-966A-5C22-A8A43DD66F99}"/>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7C5BD19A-8A4C-482E-3B67-9399AF62F462}"/>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E5D05153-230D-9930-5939-90797A3D997D}"/>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F0608633-2059-CF04-C689-D40C3962E840}"/>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9CE08139-197D-D85A-E261-89F828320E81}"/>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4C069B73-D2F7-C45F-37A7-715E1AFDAB52}"/>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B0F8C114-EA96-2A2C-6E91-69B054283FE1}"/>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BC264CA4-BA76-98D3-8428-9E0B7FB31E5D}"/>
              </a:ext>
            </a:extLst>
          </p:cNvPr>
          <p:cNvSpPr/>
          <p:nvPr/>
        </p:nvSpPr>
        <p:spPr>
          <a:xfrm>
            <a:off x="5512261"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1" name="Straight Arrow Connector 70">
            <a:extLst>
              <a:ext uri="{FF2B5EF4-FFF2-40B4-BE49-F238E27FC236}">
                <a16:creationId xmlns:a16="http://schemas.microsoft.com/office/drawing/2014/main" id="{518A8FB5-257A-223C-688F-25A3D2C7307F}"/>
              </a:ext>
            </a:extLst>
          </p:cNvPr>
          <p:cNvCxnSpPr>
            <a:cxnSpLocks/>
            <a:stCxn id="70" idx="0"/>
          </p:cNvCxnSpPr>
          <p:nvPr/>
        </p:nvCxnSpPr>
        <p:spPr>
          <a:xfrm flipV="1">
            <a:off x="5674261"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1E55F070-019B-8010-03EC-F6EEAC823BB5}"/>
              </a:ext>
            </a:extLst>
          </p:cNvPr>
          <p:cNvCxnSpPr>
            <a:stCxn id="4" idx="0"/>
            <a:endCxn id="6" idx="0"/>
          </p:cNvCxnSpPr>
          <p:nvPr/>
        </p:nvCxnSpPr>
        <p:spPr>
          <a:xfrm rot="5400000" flipH="1" flipV="1">
            <a:off x="3624945" y="1857713"/>
            <a:ext cx="12700" cy="2449288"/>
          </a:xfrm>
          <a:prstGeom prst="curvedConnector3">
            <a:avLst>
              <a:gd name="adj1" fmla="val 2571433"/>
            </a:avLst>
          </a:prstGeom>
          <a:ln>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42F20A60-B2AF-FD53-CF84-14B624C54E5D}"/>
              </a:ext>
            </a:extLst>
          </p:cNvPr>
          <p:cNvSpPr txBox="1"/>
          <p:nvPr/>
        </p:nvSpPr>
        <p:spPr>
          <a:xfrm>
            <a:off x="6287418" y="2755388"/>
            <a:ext cx="5490926" cy="1631216"/>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Factor rotation (orthogonal vs oblique)</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Factor retention (eigenvalue &gt; 1, scree plot, parallel analysis, theoretical expectations, etc.)</a:t>
            </a:r>
          </a:p>
        </p:txBody>
      </p:sp>
      <p:sp>
        <p:nvSpPr>
          <p:cNvPr id="9" name="TextBox 8">
            <a:extLst>
              <a:ext uri="{FF2B5EF4-FFF2-40B4-BE49-F238E27FC236}">
                <a16:creationId xmlns:a16="http://schemas.microsoft.com/office/drawing/2014/main" id="{E9DD1B8D-77D7-46E9-D78B-369B44D595AB}"/>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1" name="TextBox 10">
            <a:extLst>
              <a:ext uri="{FF2B5EF4-FFF2-40B4-BE49-F238E27FC236}">
                <a16:creationId xmlns:a16="http://schemas.microsoft.com/office/drawing/2014/main" id="{BCC1FA0F-EC24-9596-B3C5-454E8175D3A9}"/>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12" name="TextBox 11">
            <a:extLst>
              <a:ext uri="{FF2B5EF4-FFF2-40B4-BE49-F238E27FC236}">
                <a16:creationId xmlns:a16="http://schemas.microsoft.com/office/drawing/2014/main" id="{BBE42902-3049-DB30-9F6F-9E58BCDEBB85}"/>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18" name="TextBox 17">
            <a:extLst>
              <a:ext uri="{FF2B5EF4-FFF2-40B4-BE49-F238E27FC236}">
                <a16:creationId xmlns:a16="http://schemas.microsoft.com/office/drawing/2014/main" id="{FB70EDC7-815E-CECF-ED73-5706EDCAB094}"/>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0" name="TextBox 19">
            <a:extLst>
              <a:ext uri="{FF2B5EF4-FFF2-40B4-BE49-F238E27FC236}">
                <a16:creationId xmlns:a16="http://schemas.microsoft.com/office/drawing/2014/main" id="{BEF4F396-C253-3833-6842-02AD0337A777}"/>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21" name="TextBox 20">
            <a:extLst>
              <a:ext uri="{FF2B5EF4-FFF2-40B4-BE49-F238E27FC236}">
                <a16:creationId xmlns:a16="http://schemas.microsoft.com/office/drawing/2014/main" id="{C1436968-796A-D928-6292-6D5FDC703190}"/>
              </a:ext>
            </a:extLst>
          </p:cNvPr>
          <p:cNvSpPr txBox="1"/>
          <p:nvPr/>
        </p:nvSpPr>
        <p:spPr>
          <a:xfrm>
            <a:off x="5508146" y="5254114"/>
            <a:ext cx="470647" cy="369332"/>
          </a:xfrm>
          <a:prstGeom prst="rect">
            <a:avLst/>
          </a:prstGeom>
          <a:noFill/>
        </p:spPr>
        <p:txBody>
          <a:bodyPr wrap="square" rtlCol="0">
            <a:spAutoFit/>
          </a:bodyPr>
          <a:lstStyle/>
          <a:p>
            <a:r>
              <a:rPr lang="en-GB" dirty="0"/>
              <a:t>e</a:t>
            </a:r>
            <a:r>
              <a:rPr lang="en-GB" baseline="-25000" dirty="0"/>
              <a:t>6</a:t>
            </a:r>
          </a:p>
        </p:txBody>
      </p:sp>
    </p:spTree>
    <p:extLst>
      <p:ext uri="{BB962C8B-B14F-4D97-AF65-F5344CB8AC3E}">
        <p14:creationId xmlns:p14="http://schemas.microsoft.com/office/powerpoint/2010/main" val="37753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4F2E7F5-8B2A-1B45-C375-4BDC416A9305}"/>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BD38F1F9-948E-06EC-6B72-E17005AD1137}"/>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D5F68A2A-B358-516C-199B-6A5E1524C180}"/>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8CB7F6CC-2807-CE15-EDAF-1EBAC4CE53CD}"/>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CFA</a:t>
            </a:r>
          </a:p>
        </p:txBody>
      </p:sp>
      <p:sp>
        <p:nvSpPr>
          <p:cNvPr id="4" name="Oval 3">
            <a:extLst>
              <a:ext uri="{FF2B5EF4-FFF2-40B4-BE49-F238E27FC236}">
                <a16:creationId xmlns:a16="http://schemas.microsoft.com/office/drawing/2014/main" id="{B97442B5-9D58-D987-3459-694E1D4ACEF3}"/>
              </a:ext>
            </a:extLst>
          </p:cNvPr>
          <p:cNvSpPr/>
          <p:nvPr/>
        </p:nvSpPr>
        <p:spPr>
          <a:xfrm>
            <a:off x="1970315"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6" name="Oval 5">
            <a:extLst>
              <a:ext uri="{FF2B5EF4-FFF2-40B4-BE49-F238E27FC236}">
                <a16:creationId xmlns:a16="http://schemas.microsoft.com/office/drawing/2014/main" id="{CD6BA893-03C9-4F04-3A92-181D7B643A0A}"/>
              </a:ext>
            </a:extLst>
          </p:cNvPr>
          <p:cNvSpPr/>
          <p:nvPr/>
        </p:nvSpPr>
        <p:spPr>
          <a:xfrm>
            <a:off x="4419603"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0" name="Rectangle 9">
            <a:extLst>
              <a:ext uri="{FF2B5EF4-FFF2-40B4-BE49-F238E27FC236}">
                <a16:creationId xmlns:a16="http://schemas.microsoft.com/office/drawing/2014/main" id="{98BF72D2-C092-D9B2-70AA-4EEB9F751169}"/>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978433BB-0D3F-DCF7-1892-82D3CEA4A2E0}"/>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FBAAE7D5-00E9-AC9E-AF40-A9F4A48F0221}"/>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E6139817-9188-2F8C-A02A-7780EA577982}"/>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0D6DA2B2-F3D9-3D41-0A9A-1235EE913C67}"/>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5F66C29A-12D8-0150-F61C-500787518C3D}"/>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236ABF5A-F7FA-B08B-3C4A-B96733C4A141}"/>
              </a:ext>
            </a:extLst>
          </p:cNvPr>
          <p:cNvCxnSpPr>
            <a:stCxn id="4" idx="4"/>
            <a:endCxn id="14" idx="0"/>
          </p:cNvCxnSpPr>
          <p:nvPr/>
        </p:nvCxnSpPr>
        <p:spPr>
          <a:xfrm flipH="1">
            <a:off x="2400187" y="3719851"/>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B0E8B58-8681-6035-8039-944D47C767EC}"/>
              </a:ext>
            </a:extLst>
          </p:cNvPr>
          <p:cNvCxnSpPr>
            <a:stCxn id="4" idx="4"/>
            <a:endCxn id="13" idx="0"/>
          </p:cNvCxnSpPr>
          <p:nvPr/>
        </p:nvCxnSpPr>
        <p:spPr>
          <a:xfrm>
            <a:off x="2400301" y="3719851"/>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D63E2316-F078-79DA-81C2-7695DA8B05F2}"/>
              </a:ext>
            </a:extLst>
          </p:cNvPr>
          <p:cNvCxnSpPr>
            <a:stCxn id="4" idx="4"/>
            <a:endCxn id="10" idx="0"/>
          </p:cNvCxnSpPr>
          <p:nvPr/>
        </p:nvCxnSpPr>
        <p:spPr>
          <a:xfrm flipH="1">
            <a:off x="1589201" y="3719851"/>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E48217C3-C52C-7141-102C-91673B90473D}"/>
              </a:ext>
            </a:extLst>
          </p:cNvPr>
          <p:cNvCxnSpPr>
            <a:stCxn id="6" idx="4"/>
            <a:endCxn id="16" idx="0"/>
          </p:cNvCxnSpPr>
          <p:nvPr/>
        </p:nvCxnSpPr>
        <p:spPr>
          <a:xfrm flipH="1">
            <a:off x="4849467" y="3719851"/>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CD401DFA-6C89-DF7A-94D8-EECB961C5C0C}"/>
              </a:ext>
            </a:extLst>
          </p:cNvPr>
          <p:cNvCxnSpPr>
            <a:stCxn id="6" idx="4"/>
            <a:endCxn id="17" idx="0"/>
          </p:cNvCxnSpPr>
          <p:nvPr/>
        </p:nvCxnSpPr>
        <p:spPr>
          <a:xfrm flipH="1">
            <a:off x="4033154" y="3719851"/>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29FC78DC-A9B9-0817-F7DB-309414ABBAC4}"/>
              </a:ext>
            </a:extLst>
          </p:cNvPr>
          <p:cNvCxnSpPr>
            <a:stCxn id="6" idx="4"/>
            <a:endCxn id="15" idx="0"/>
          </p:cNvCxnSpPr>
          <p:nvPr/>
        </p:nvCxnSpPr>
        <p:spPr>
          <a:xfrm>
            <a:off x="4849589" y="3719851"/>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259348B9-2EF7-81C0-78F3-D3D9F047FC84}"/>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92F6639E-B2C0-147F-B633-BB490BC90965}"/>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D722031D-7F0E-309D-191A-B87E1400FC35}"/>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AC653D9D-F272-38F6-601E-40CCBEBF74D6}"/>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883730E6-1725-0ECA-7D0A-98B0CD3B1013}"/>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72519A70-E15E-79E4-1CC4-56D3C16FF0A1}"/>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CCDC5770-36E7-E75A-9EC5-7AC47FD2ED3A}"/>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E54CE386-7A3E-A5A5-B607-BF31B5430BB9}"/>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6D50038B-9587-EB7E-C86F-EDE63594C843}"/>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800CE053-1E1B-5D71-AEDC-19E45B6A2605}"/>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99253E8F-F318-13EC-F892-7EE97756DAA4}"/>
              </a:ext>
            </a:extLst>
          </p:cNvPr>
          <p:cNvSpPr/>
          <p:nvPr/>
        </p:nvSpPr>
        <p:spPr>
          <a:xfrm>
            <a:off x="5512261"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1" name="Straight Arrow Connector 70">
            <a:extLst>
              <a:ext uri="{FF2B5EF4-FFF2-40B4-BE49-F238E27FC236}">
                <a16:creationId xmlns:a16="http://schemas.microsoft.com/office/drawing/2014/main" id="{7BEDA306-297F-98F8-70F5-84FA63108C60}"/>
              </a:ext>
            </a:extLst>
          </p:cNvPr>
          <p:cNvCxnSpPr>
            <a:cxnSpLocks/>
            <a:stCxn id="70" idx="0"/>
          </p:cNvCxnSpPr>
          <p:nvPr/>
        </p:nvCxnSpPr>
        <p:spPr>
          <a:xfrm flipV="1">
            <a:off x="5674261"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546BFA96-7EFC-5191-6686-B36D4F312163}"/>
              </a:ext>
            </a:extLst>
          </p:cNvPr>
          <p:cNvCxnSpPr>
            <a:stCxn id="4" idx="0"/>
            <a:endCxn id="6" idx="0"/>
          </p:cNvCxnSpPr>
          <p:nvPr/>
        </p:nvCxnSpPr>
        <p:spPr>
          <a:xfrm rot="5400000" flipH="1" flipV="1">
            <a:off x="3624945" y="1857713"/>
            <a:ext cx="12700" cy="2449288"/>
          </a:xfrm>
          <a:prstGeom prst="curvedConnector3">
            <a:avLst>
              <a:gd name="adj1" fmla="val 2571433"/>
            </a:avLst>
          </a:prstGeom>
          <a:ln>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5C3507A-D876-6140-1F94-2B1AB59A7EE6}"/>
              </a:ext>
            </a:extLst>
          </p:cNvPr>
          <p:cNvSpPr txBox="1"/>
          <p:nvPr/>
        </p:nvSpPr>
        <p:spPr>
          <a:xfrm>
            <a:off x="6287418" y="2654810"/>
            <a:ext cx="5490926" cy="2862322"/>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specification</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identification (</a:t>
            </a:r>
            <a:r>
              <a:rPr lang="en-GB" sz="2000" i="1" dirty="0" err="1">
                <a:latin typeface="Arial" panose="020B0604020202020204" pitchFamily="34" charset="0"/>
                <a:cs typeface="Arial" panose="020B0604020202020204" pitchFamily="34" charset="0"/>
              </a:rPr>
              <a:t>df</a:t>
            </a:r>
            <a:r>
              <a:rPr lang="en-GB" sz="2000" dirty="0">
                <a:latin typeface="Arial" panose="020B0604020202020204" pitchFamily="34" charset="0"/>
                <a:cs typeface="Arial" panose="020B0604020202020204" pitchFamily="34" charset="0"/>
              </a:rPr>
              <a:t> &gt;=1)</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estimation (ML; ML with robust standard errors and </a:t>
            </a:r>
            <a:r>
              <a:rPr lang="en-GB" sz="2000" i="1" dirty="0">
                <a:latin typeface="Arial" panose="020B0604020202020204" pitchFamily="34" charset="0"/>
                <a:cs typeface="Arial" panose="020B0604020202020204" pitchFamily="34" charset="0"/>
              </a:rPr>
              <a:t>ꭓ</a:t>
            </a:r>
            <a:r>
              <a:rPr lang="en-GB" sz="2000" baseline="30000" dirty="0">
                <a:latin typeface="Arial" panose="020B0604020202020204" pitchFamily="34" charset="0"/>
                <a:cs typeface="Arial" panose="020B0604020202020204" pitchFamily="34" charset="0"/>
              </a:rPr>
              <a:t>2</a:t>
            </a:r>
            <a:r>
              <a:rPr lang="en-GB" sz="2000" dirty="0">
                <a:latin typeface="Arial" panose="020B0604020202020204" pitchFamily="34" charset="0"/>
                <a:cs typeface="Arial" panose="020B0604020202020204" pitchFamily="34" charset="0"/>
              </a:rPr>
              <a:t>; weighted least squares/asymptotic distribution free, robust weighted least squares)</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AC715A3-812D-D5CB-0F0A-3FFE7CB87ACE}"/>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8" name="TextBox 17">
            <a:extLst>
              <a:ext uri="{FF2B5EF4-FFF2-40B4-BE49-F238E27FC236}">
                <a16:creationId xmlns:a16="http://schemas.microsoft.com/office/drawing/2014/main" id="{42E36D6F-E5F7-A24B-5386-030AF016D891}"/>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20" name="TextBox 19">
            <a:extLst>
              <a:ext uri="{FF2B5EF4-FFF2-40B4-BE49-F238E27FC236}">
                <a16:creationId xmlns:a16="http://schemas.microsoft.com/office/drawing/2014/main" id="{32F19880-67C3-54DF-F3A0-0230EB0D8FD7}"/>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21" name="TextBox 20">
            <a:extLst>
              <a:ext uri="{FF2B5EF4-FFF2-40B4-BE49-F238E27FC236}">
                <a16:creationId xmlns:a16="http://schemas.microsoft.com/office/drawing/2014/main" id="{4C254ADE-DC04-2DB1-8220-B6DD77EAA1B0}"/>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2" name="TextBox 21">
            <a:extLst>
              <a:ext uri="{FF2B5EF4-FFF2-40B4-BE49-F238E27FC236}">
                <a16:creationId xmlns:a16="http://schemas.microsoft.com/office/drawing/2014/main" id="{84DD6FB3-073E-7B9A-8DE3-1ABC78AD14C3}"/>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23" name="TextBox 22">
            <a:extLst>
              <a:ext uri="{FF2B5EF4-FFF2-40B4-BE49-F238E27FC236}">
                <a16:creationId xmlns:a16="http://schemas.microsoft.com/office/drawing/2014/main" id="{0E119EA0-54B8-4311-A714-EA92E54C07BC}"/>
              </a:ext>
            </a:extLst>
          </p:cNvPr>
          <p:cNvSpPr txBox="1"/>
          <p:nvPr/>
        </p:nvSpPr>
        <p:spPr>
          <a:xfrm>
            <a:off x="5508146" y="5254114"/>
            <a:ext cx="470647" cy="369332"/>
          </a:xfrm>
          <a:prstGeom prst="rect">
            <a:avLst/>
          </a:prstGeom>
          <a:noFill/>
        </p:spPr>
        <p:txBody>
          <a:bodyPr wrap="square" rtlCol="0">
            <a:spAutoFit/>
          </a:bodyPr>
          <a:lstStyle/>
          <a:p>
            <a:r>
              <a:rPr lang="en-GB" dirty="0"/>
              <a:t>e</a:t>
            </a:r>
            <a:r>
              <a:rPr lang="en-GB" baseline="-25000" dirty="0"/>
              <a:t>6</a:t>
            </a:r>
          </a:p>
        </p:txBody>
      </p:sp>
    </p:spTree>
    <p:extLst>
      <p:ext uri="{BB962C8B-B14F-4D97-AF65-F5344CB8AC3E}">
        <p14:creationId xmlns:p14="http://schemas.microsoft.com/office/powerpoint/2010/main" val="118228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BE29C46-A24A-9CD0-C7CA-0F831D470142}"/>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0D72DC3C-1E52-8BE5-563E-AF7E80AC8D30}"/>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2CADCCF6-5E5A-FCC9-6A50-FDF193CB00B0}"/>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75DA1191-188B-A5BA-73D4-F6AE9449995B}"/>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CFA</a:t>
            </a:r>
          </a:p>
        </p:txBody>
      </p:sp>
      <p:sp>
        <p:nvSpPr>
          <p:cNvPr id="4" name="Oval 3">
            <a:extLst>
              <a:ext uri="{FF2B5EF4-FFF2-40B4-BE49-F238E27FC236}">
                <a16:creationId xmlns:a16="http://schemas.microsoft.com/office/drawing/2014/main" id="{DB4A8035-8BD2-6FD7-F9E7-12832D1BDB94}"/>
              </a:ext>
            </a:extLst>
          </p:cNvPr>
          <p:cNvSpPr/>
          <p:nvPr/>
        </p:nvSpPr>
        <p:spPr>
          <a:xfrm>
            <a:off x="1970315"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6" name="Oval 5">
            <a:extLst>
              <a:ext uri="{FF2B5EF4-FFF2-40B4-BE49-F238E27FC236}">
                <a16:creationId xmlns:a16="http://schemas.microsoft.com/office/drawing/2014/main" id="{EC793AA9-AFEA-0243-4E6D-75A200ED95FF}"/>
              </a:ext>
            </a:extLst>
          </p:cNvPr>
          <p:cNvSpPr/>
          <p:nvPr/>
        </p:nvSpPr>
        <p:spPr>
          <a:xfrm>
            <a:off x="4419603"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0" name="Rectangle 9">
            <a:extLst>
              <a:ext uri="{FF2B5EF4-FFF2-40B4-BE49-F238E27FC236}">
                <a16:creationId xmlns:a16="http://schemas.microsoft.com/office/drawing/2014/main" id="{7DBC48EC-0DF3-EE15-7202-56CE29872C62}"/>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BAD1EE3D-450F-73AA-8CD4-72F7881DAE10}"/>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61FF8736-ECA1-A119-8ECD-CB4BC8708370}"/>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0CB17AF6-D500-EA3B-8D62-9AF575533BE9}"/>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E95FFA5B-7F74-2B9B-0D4A-7C3219DC62C5}"/>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002ED8CA-EEA9-3154-DE8E-99062934B0D3}"/>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B0946E9E-2D76-5D09-F77B-82E33BD539A6}"/>
              </a:ext>
            </a:extLst>
          </p:cNvPr>
          <p:cNvCxnSpPr>
            <a:stCxn id="4" idx="4"/>
            <a:endCxn id="14" idx="0"/>
          </p:cNvCxnSpPr>
          <p:nvPr/>
        </p:nvCxnSpPr>
        <p:spPr>
          <a:xfrm flipH="1">
            <a:off x="2400187" y="3719851"/>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0145043-9674-FC7A-D744-86034F7BDDD8}"/>
              </a:ext>
            </a:extLst>
          </p:cNvPr>
          <p:cNvCxnSpPr>
            <a:stCxn id="4" idx="4"/>
            <a:endCxn id="13" idx="0"/>
          </p:cNvCxnSpPr>
          <p:nvPr/>
        </p:nvCxnSpPr>
        <p:spPr>
          <a:xfrm>
            <a:off x="2400301" y="3719851"/>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8A19716E-BC85-76D9-4D0F-11FBE3AF9E66}"/>
              </a:ext>
            </a:extLst>
          </p:cNvPr>
          <p:cNvCxnSpPr>
            <a:stCxn id="4" idx="4"/>
            <a:endCxn id="10" idx="0"/>
          </p:cNvCxnSpPr>
          <p:nvPr/>
        </p:nvCxnSpPr>
        <p:spPr>
          <a:xfrm flipH="1">
            <a:off x="1589201" y="3719851"/>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748DCD71-154E-6022-AC78-341F5E6836E2}"/>
              </a:ext>
            </a:extLst>
          </p:cNvPr>
          <p:cNvCxnSpPr>
            <a:stCxn id="6" idx="4"/>
            <a:endCxn id="16" idx="0"/>
          </p:cNvCxnSpPr>
          <p:nvPr/>
        </p:nvCxnSpPr>
        <p:spPr>
          <a:xfrm flipH="1">
            <a:off x="4849467" y="3719851"/>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9EC1C0AA-5431-0F30-1AF2-6DBC294E047E}"/>
              </a:ext>
            </a:extLst>
          </p:cNvPr>
          <p:cNvCxnSpPr>
            <a:stCxn id="6" idx="4"/>
            <a:endCxn id="17" idx="0"/>
          </p:cNvCxnSpPr>
          <p:nvPr/>
        </p:nvCxnSpPr>
        <p:spPr>
          <a:xfrm flipH="1">
            <a:off x="4033154" y="3719851"/>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1BE50D80-3944-01F9-BCF1-3234227F96EC}"/>
              </a:ext>
            </a:extLst>
          </p:cNvPr>
          <p:cNvCxnSpPr>
            <a:stCxn id="6" idx="4"/>
            <a:endCxn id="15" idx="0"/>
          </p:cNvCxnSpPr>
          <p:nvPr/>
        </p:nvCxnSpPr>
        <p:spPr>
          <a:xfrm>
            <a:off x="4849589" y="3719851"/>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ECB2B901-3ABC-AD5F-3AF1-17FC043073FD}"/>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F690A86C-3BF8-2A1B-6EBA-844A87C5F2AB}"/>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E41C4183-F7DF-E011-86E5-3C7E7F7F8C91}"/>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171B95D9-1732-9A30-33B8-BC334A46E083}"/>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6F62CA26-3903-3714-6D04-4DB3910667EB}"/>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46E91492-114D-7813-8FBF-C8661FCDF81F}"/>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C8E8E320-83D1-8075-5F3C-C5A250C46A88}"/>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EE29999F-9B75-93D7-6D83-CA512939DCA5}"/>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BBD5D438-64E5-4ED6-BDD4-21E1821B9818}"/>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34777F42-BD28-6C86-E5DB-C35DA7715237}"/>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083C5979-B6D2-800D-5955-09DFC842F7D5}"/>
              </a:ext>
            </a:extLst>
          </p:cNvPr>
          <p:cNvSpPr/>
          <p:nvPr/>
        </p:nvSpPr>
        <p:spPr>
          <a:xfrm>
            <a:off x="5512261"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1" name="Straight Arrow Connector 70">
            <a:extLst>
              <a:ext uri="{FF2B5EF4-FFF2-40B4-BE49-F238E27FC236}">
                <a16:creationId xmlns:a16="http://schemas.microsoft.com/office/drawing/2014/main" id="{F3DF1BEF-0E27-D057-B5E2-03AFEDA47671}"/>
              </a:ext>
            </a:extLst>
          </p:cNvPr>
          <p:cNvCxnSpPr>
            <a:cxnSpLocks/>
            <a:stCxn id="70" idx="0"/>
          </p:cNvCxnSpPr>
          <p:nvPr/>
        </p:nvCxnSpPr>
        <p:spPr>
          <a:xfrm flipV="1">
            <a:off x="5674261"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48948D20-3CF0-CB0A-CE9E-F2E64D4921D8}"/>
              </a:ext>
            </a:extLst>
          </p:cNvPr>
          <p:cNvCxnSpPr>
            <a:stCxn id="4" idx="0"/>
            <a:endCxn id="6" idx="0"/>
          </p:cNvCxnSpPr>
          <p:nvPr/>
        </p:nvCxnSpPr>
        <p:spPr>
          <a:xfrm rot="5400000" flipH="1" flipV="1">
            <a:off x="3624945" y="1857713"/>
            <a:ext cx="12700" cy="2449288"/>
          </a:xfrm>
          <a:prstGeom prst="curvedConnector3">
            <a:avLst>
              <a:gd name="adj1" fmla="val 2571433"/>
            </a:avLst>
          </a:prstGeom>
          <a:ln>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702F01F-A80C-370F-B9BD-A489E495D174}"/>
                  </a:ext>
                </a:extLst>
              </p:cNvPr>
              <p:cNvSpPr txBox="1"/>
              <p:nvPr/>
            </p:nvSpPr>
            <p:spPr>
              <a:xfrm>
                <a:off x="6287418" y="2251852"/>
                <a:ext cx="5627224" cy="3552447"/>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evaluation (</a:t>
                </a:r>
                <a:r>
                  <a:rPr lang="en-GB" sz="2000" i="1" dirty="0">
                    <a:latin typeface="Arial" panose="020B0604020202020204" pitchFamily="34" charset="0"/>
                    <a:cs typeface="Arial" panose="020B0604020202020204" pitchFamily="34" charset="0"/>
                  </a:rPr>
                  <a:t>ꭓ</a:t>
                </a:r>
                <a:r>
                  <a:rPr lang="en-GB" sz="2000" baseline="30000" dirty="0">
                    <a:latin typeface="Arial" panose="020B0604020202020204" pitchFamily="34" charset="0"/>
                    <a:cs typeface="Arial" panose="020B0604020202020204" pitchFamily="34" charset="0"/>
                  </a:rPr>
                  <a:t>2 </a:t>
                </a:r>
                <a:r>
                  <a:rPr lang="en-GB" sz="2000" dirty="0">
                    <a:latin typeface="Arial" panose="020B0604020202020204" pitchFamily="34" charset="0"/>
                    <a:cs typeface="Arial" panose="020B0604020202020204" pitchFamily="34" charset="0"/>
                  </a:rPr>
                  <a:t>test, root mean square error of approximation (RMSEA), comparative fit index (CFI), standardized root mean square residual (SRMR), etc.) (-&gt; model modification)</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Model comparison (chi-square difference </a:t>
                </a:r>
                <a14:m>
                  <m:oMath xmlns:m="http://schemas.openxmlformats.org/officeDocument/2006/math">
                    <m:sSubSup>
                      <m:sSubSupPr>
                        <m:ctrlPr>
                          <a:rPr lang="el-GR" sz="2000" i="1" smtClean="0">
                            <a:latin typeface="Cambria Math" panose="02040503050406030204" pitchFamily="18" charset="0"/>
                            <a:ea typeface="Cambria Math" panose="02040503050406030204" pitchFamily="18" charset="0"/>
                            <a:cs typeface="Arial" panose="020B0604020202020204" pitchFamily="34" charset="0"/>
                          </a:rPr>
                        </m:ctrlPr>
                      </m:sSubSupPr>
                      <m:e>
                        <m:r>
                          <a:rPr lang="el-GR" sz="2000" i="1" smtClean="0">
                            <a:latin typeface="Cambria Math" panose="02040503050406030204" pitchFamily="18" charset="0"/>
                            <a:ea typeface="Cambria Math" panose="02040503050406030204" pitchFamily="18" charset="0"/>
                            <a:cs typeface="Arial" panose="020B0604020202020204" pitchFamily="34" charset="0"/>
                          </a:rPr>
                          <m:t>𝜒</m:t>
                        </m:r>
                      </m:e>
                      <m:sub>
                        <m:r>
                          <m:rPr>
                            <m:sty m:val="p"/>
                          </m:rPr>
                          <a:rPr lang="el-GR" sz="2000" i="1" smtClean="0">
                            <a:latin typeface="Cambria Math" panose="02040503050406030204" pitchFamily="18" charset="0"/>
                            <a:ea typeface="Cambria Math" panose="02040503050406030204" pitchFamily="18" charset="0"/>
                            <a:cs typeface="Arial" panose="020B0604020202020204" pitchFamily="34" charset="0"/>
                          </a:rPr>
                          <m:t>Δ</m:t>
                        </m:r>
                      </m:sub>
                      <m:sup>
                        <m:r>
                          <a:rPr lang="en-GB" sz="2000" b="0" i="1" smtClean="0">
                            <a:latin typeface="Cambria Math" panose="02040503050406030204" pitchFamily="18" charset="0"/>
                            <a:ea typeface="Cambria Math" panose="02040503050406030204" pitchFamily="18" charset="0"/>
                            <a:cs typeface="Arial" panose="020B0604020202020204" pitchFamily="34" charset="0"/>
                          </a:rPr>
                          <m:t>2</m:t>
                        </m:r>
                      </m:sup>
                    </m:sSubSup>
                  </m:oMath>
                </a14:m>
                <a:r>
                  <a:rPr lang="en-GB" sz="2000" dirty="0">
                    <a:latin typeface="Arial" panose="020B0604020202020204" pitchFamily="34" charset="0"/>
                    <a:cs typeface="Arial" panose="020B0604020202020204" pitchFamily="34" charset="0"/>
                  </a:rPr>
                  <a:t> test/likelihood ratio test, fit indices, the Akaike information criterion (AIC), the Bayesian information criterion (BIC), theory-based)</a:t>
                </a:r>
              </a:p>
            </p:txBody>
          </p:sp>
        </mc:Choice>
        <mc:Fallback xmlns="">
          <p:sp>
            <p:nvSpPr>
              <p:cNvPr id="7" name="TextBox 6">
                <a:extLst>
                  <a:ext uri="{FF2B5EF4-FFF2-40B4-BE49-F238E27FC236}">
                    <a16:creationId xmlns:a16="http://schemas.microsoft.com/office/drawing/2014/main" id="{C702F01F-A80C-370F-B9BD-A489E495D174}"/>
                  </a:ext>
                </a:extLst>
              </p:cNvPr>
              <p:cNvSpPr txBox="1">
                <a:spLocks noRot="1" noChangeAspect="1" noMove="1" noResize="1" noEditPoints="1" noAdjustHandles="1" noChangeArrowheads="1" noChangeShapeType="1" noTextEdit="1"/>
              </p:cNvSpPr>
              <p:nvPr/>
            </p:nvSpPr>
            <p:spPr>
              <a:xfrm>
                <a:off x="6287418" y="2251852"/>
                <a:ext cx="5627224" cy="3552447"/>
              </a:xfrm>
              <a:prstGeom prst="rect">
                <a:avLst/>
              </a:prstGeom>
              <a:blipFill>
                <a:blip r:embed="rId4"/>
                <a:stretch>
                  <a:fillRect l="-974" r="-2165" b="-2230"/>
                </a:stretch>
              </a:blipFill>
            </p:spPr>
            <p:txBody>
              <a:bodyPr/>
              <a:lstStyle/>
              <a:p>
                <a:r>
                  <a:rPr lang="en-GB">
                    <a:noFill/>
                  </a:rPr>
                  <a:t> </a:t>
                </a:r>
              </a:p>
            </p:txBody>
          </p:sp>
        </mc:Fallback>
      </mc:AlternateContent>
      <p:sp>
        <p:nvSpPr>
          <p:cNvPr id="12" name="TextBox 11">
            <a:extLst>
              <a:ext uri="{FF2B5EF4-FFF2-40B4-BE49-F238E27FC236}">
                <a16:creationId xmlns:a16="http://schemas.microsoft.com/office/drawing/2014/main" id="{B99EE12E-496A-CCE6-F9BA-8C16BF521977}"/>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8" name="TextBox 17">
            <a:extLst>
              <a:ext uri="{FF2B5EF4-FFF2-40B4-BE49-F238E27FC236}">
                <a16:creationId xmlns:a16="http://schemas.microsoft.com/office/drawing/2014/main" id="{2B73B2AB-0CA7-4A4D-33C5-63C0688D3BE8}"/>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20" name="TextBox 19">
            <a:extLst>
              <a:ext uri="{FF2B5EF4-FFF2-40B4-BE49-F238E27FC236}">
                <a16:creationId xmlns:a16="http://schemas.microsoft.com/office/drawing/2014/main" id="{ABBDFA62-A59A-5E8F-A55B-23D4936E8F77}"/>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21" name="TextBox 20">
            <a:extLst>
              <a:ext uri="{FF2B5EF4-FFF2-40B4-BE49-F238E27FC236}">
                <a16:creationId xmlns:a16="http://schemas.microsoft.com/office/drawing/2014/main" id="{3AC0215E-E6CA-A6C0-5DF7-7BCB180CC78C}"/>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2" name="TextBox 21">
            <a:extLst>
              <a:ext uri="{FF2B5EF4-FFF2-40B4-BE49-F238E27FC236}">
                <a16:creationId xmlns:a16="http://schemas.microsoft.com/office/drawing/2014/main" id="{5CCCC505-B2EC-3A57-2835-AFDE216DED95}"/>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23" name="TextBox 22">
            <a:extLst>
              <a:ext uri="{FF2B5EF4-FFF2-40B4-BE49-F238E27FC236}">
                <a16:creationId xmlns:a16="http://schemas.microsoft.com/office/drawing/2014/main" id="{10B586C4-6B1E-D487-B4F8-29B561F282FF}"/>
              </a:ext>
            </a:extLst>
          </p:cNvPr>
          <p:cNvSpPr txBox="1"/>
          <p:nvPr/>
        </p:nvSpPr>
        <p:spPr>
          <a:xfrm>
            <a:off x="5508146" y="5254114"/>
            <a:ext cx="470647" cy="369332"/>
          </a:xfrm>
          <a:prstGeom prst="rect">
            <a:avLst/>
          </a:prstGeom>
          <a:noFill/>
        </p:spPr>
        <p:txBody>
          <a:bodyPr wrap="square" rtlCol="0">
            <a:spAutoFit/>
          </a:bodyPr>
          <a:lstStyle/>
          <a:p>
            <a:r>
              <a:rPr lang="en-GB" dirty="0"/>
              <a:t>e</a:t>
            </a:r>
            <a:r>
              <a:rPr lang="en-GB" baseline="-25000" dirty="0"/>
              <a:t>6</a:t>
            </a:r>
          </a:p>
        </p:txBody>
      </p:sp>
    </p:spTree>
    <p:extLst>
      <p:ext uri="{BB962C8B-B14F-4D97-AF65-F5344CB8AC3E}">
        <p14:creationId xmlns:p14="http://schemas.microsoft.com/office/powerpoint/2010/main" val="1316310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94FC1E7-B3E1-DC37-F69D-6EC875AA900A}"/>
            </a:ext>
          </a:extLst>
        </p:cNvPr>
        <p:cNvGrpSpPr/>
        <p:nvPr/>
      </p:nvGrpSpPr>
      <p:grpSpPr>
        <a:xfrm>
          <a:off x="0" y="0"/>
          <a:ext cx="0" cy="0"/>
          <a:chOff x="0" y="0"/>
          <a:chExt cx="0" cy="0"/>
        </a:xfrm>
      </p:grpSpPr>
      <p:sp>
        <p:nvSpPr>
          <p:cNvPr id="2" name="Title 1" hidden="1">
            <a:extLst>
              <a:ext uri="{FF2B5EF4-FFF2-40B4-BE49-F238E27FC236}">
                <a16:creationId xmlns:a16="http://schemas.microsoft.com/office/drawing/2014/main" id="{6DB32B34-B170-C0A0-64CB-199D96A63D90}"/>
              </a:ext>
            </a:extLst>
          </p:cNvPr>
          <p:cNvSpPr>
            <a:spLocks noGrp="1"/>
          </p:cNvSpPr>
          <p:nvPr>
            <p:ph type="ctrTitle"/>
          </p:nvPr>
        </p:nvSpPr>
        <p:spPr/>
        <p:txBody>
          <a:bodyPr>
            <a:normAutofit fontScale="90000"/>
          </a:bodyPr>
          <a:lstStyle/>
          <a:p>
            <a:r>
              <a:rPr lang="en-US" dirty="0"/>
              <a:t>How</a:t>
            </a:r>
            <a:r>
              <a:rPr lang="en-US" baseline="0" dirty="0"/>
              <a:t> to display schools and/or Faculties in your slides</a:t>
            </a:r>
            <a:endParaRPr lang="en-US" dirty="0"/>
          </a:p>
        </p:txBody>
      </p:sp>
      <p:sp>
        <p:nvSpPr>
          <p:cNvPr id="3" name="Text Placeholder 2">
            <a:extLst>
              <a:ext uri="{FF2B5EF4-FFF2-40B4-BE49-F238E27FC236}">
                <a16:creationId xmlns:a16="http://schemas.microsoft.com/office/drawing/2014/main" id="{4EF3DB8E-0CDB-A9E5-4847-C37821645BFF}"/>
              </a:ext>
            </a:extLst>
          </p:cNvPr>
          <p:cNvSpPr txBox="1">
            <a:spLocks/>
          </p:cNvSpPr>
          <p:nvPr/>
        </p:nvSpPr>
        <p:spPr>
          <a:xfrm>
            <a:off x="236311" y="970989"/>
            <a:ext cx="5819775" cy="828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400" b="1" dirty="0">
              <a:solidFill>
                <a:schemeClr val="tx1"/>
              </a:solidFill>
              <a:latin typeface="Arial" charset="0"/>
              <a:ea typeface="Arial" charset="0"/>
              <a:cs typeface="Arial" charset="0"/>
            </a:endParaRPr>
          </a:p>
        </p:txBody>
      </p:sp>
      <p:sp>
        <p:nvSpPr>
          <p:cNvPr id="5" name="Rectangle 4">
            <a:extLst>
              <a:ext uri="{FF2B5EF4-FFF2-40B4-BE49-F238E27FC236}">
                <a16:creationId xmlns:a16="http://schemas.microsoft.com/office/drawing/2014/main" id="{9F2CFF6C-B0B2-1040-203D-1DBDB42BEBD7}"/>
              </a:ext>
            </a:extLst>
          </p:cNvPr>
          <p:cNvSpPr/>
          <p:nvPr/>
        </p:nvSpPr>
        <p:spPr>
          <a:xfrm>
            <a:off x="236311" y="2082577"/>
            <a:ext cx="11542032" cy="523220"/>
          </a:xfrm>
          <a:prstGeom prst="rect">
            <a:avLst/>
          </a:prstGeom>
        </p:spPr>
        <p:txBody>
          <a:bodyPr wrap="square">
            <a:spAutoFit/>
          </a:bodyPr>
          <a:lstStyle/>
          <a:p>
            <a:r>
              <a:rPr lang="en-GB" altLang="en-US" sz="2800" b="1" dirty="0">
                <a:latin typeface="Arial" charset="0"/>
                <a:ea typeface="Arial" charset="0"/>
                <a:cs typeface="Arial" charset="0"/>
              </a:rPr>
              <a:t>Multigroup CFA</a:t>
            </a:r>
          </a:p>
        </p:txBody>
      </p:sp>
      <p:sp>
        <p:nvSpPr>
          <p:cNvPr id="4" name="Oval 3">
            <a:extLst>
              <a:ext uri="{FF2B5EF4-FFF2-40B4-BE49-F238E27FC236}">
                <a16:creationId xmlns:a16="http://schemas.microsoft.com/office/drawing/2014/main" id="{274A956E-DBAE-54AC-2E50-1214929CF697}"/>
              </a:ext>
            </a:extLst>
          </p:cNvPr>
          <p:cNvSpPr/>
          <p:nvPr/>
        </p:nvSpPr>
        <p:spPr>
          <a:xfrm>
            <a:off x="1970315"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F1</a:t>
            </a:r>
          </a:p>
        </p:txBody>
      </p:sp>
      <p:sp>
        <p:nvSpPr>
          <p:cNvPr id="6" name="Oval 5">
            <a:extLst>
              <a:ext uri="{FF2B5EF4-FFF2-40B4-BE49-F238E27FC236}">
                <a16:creationId xmlns:a16="http://schemas.microsoft.com/office/drawing/2014/main" id="{5D264676-243D-4BE4-31EC-D05E5495BE6E}"/>
              </a:ext>
            </a:extLst>
          </p:cNvPr>
          <p:cNvSpPr/>
          <p:nvPr/>
        </p:nvSpPr>
        <p:spPr>
          <a:xfrm>
            <a:off x="4419603" y="3082357"/>
            <a:ext cx="859972" cy="637494"/>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F2</a:t>
            </a:r>
          </a:p>
        </p:txBody>
      </p:sp>
      <p:sp>
        <p:nvSpPr>
          <p:cNvPr id="10" name="Rectangle 9">
            <a:extLst>
              <a:ext uri="{FF2B5EF4-FFF2-40B4-BE49-F238E27FC236}">
                <a16:creationId xmlns:a16="http://schemas.microsoft.com/office/drawing/2014/main" id="{FAC37FAD-E6BA-D4C1-8E03-920DB3F60E85}"/>
              </a:ext>
            </a:extLst>
          </p:cNvPr>
          <p:cNvSpPr/>
          <p:nvPr/>
        </p:nvSpPr>
        <p:spPr>
          <a:xfrm>
            <a:off x="1257187"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I1</a:t>
            </a:r>
          </a:p>
        </p:txBody>
      </p:sp>
      <p:sp>
        <p:nvSpPr>
          <p:cNvPr id="13" name="Rectangle 12">
            <a:extLst>
              <a:ext uri="{FF2B5EF4-FFF2-40B4-BE49-F238E27FC236}">
                <a16:creationId xmlns:a16="http://schemas.microsoft.com/office/drawing/2014/main" id="{4ECEB8DF-A193-5769-1BCC-11C68FF9E37A}"/>
              </a:ext>
            </a:extLst>
          </p:cNvPr>
          <p:cNvSpPr/>
          <p:nvPr/>
        </p:nvSpPr>
        <p:spPr>
          <a:xfrm>
            <a:off x="2868499" y="4561047"/>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I3</a:t>
            </a:r>
          </a:p>
        </p:txBody>
      </p:sp>
      <p:sp>
        <p:nvSpPr>
          <p:cNvPr id="14" name="Rectangle 13">
            <a:extLst>
              <a:ext uri="{FF2B5EF4-FFF2-40B4-BE49-F238E27FC236}">
                <a16:creationId xmlns:a16="http://schemas.microsoft.com/office/drawing/2014/main" id="{B9D6A5F8-2EA3-C9EC-741E-AE4525D71A36}"/>
              </a:ext>
            </a:extLst>
          </p:cNvPr>
          <p:cNvSpPr/>
          <p:nvPr/>
        </p:nvSpPr>
        <p:spPr>
          <a:xfrm>
            <a:off x="2068173" y="4561048"/>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I2</a:t>
            </a:r>
          </a:p>
        </p:txBody>
      </p:sp>
      <p:sp>
        <p:nvSpPr>
          <p:cNvPr id="15" name="Rectangle 14">
            <a:extLst>
              <a:ext uri="{FF2B5EF4-FFF2-40B4-BE49-F238E27FC236}">
                <a16:creationId xmlns:a16="http://schemas.microsoft.com/office/drawing/2014/main" id="{4F9B920D-A377-539F-8006-D7F2AB15514D}"/>
              </a:ext>
            </a:extLst>
          </p:cNvPr>
          <p:cNvSpPr/>
          <p:nvPr/>
        </p:nvSpPr>
        <p:spPr>
          <a:xfrm>
            <a:off x="5323122"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I6</a:t>
            </a:r>
          </a:p>
        </p:txBody>
      </p:sp>
      <p:sp>
        <p:nvSpPr>
          <p:cNvPr id="16" name="Rectangle 15">
            <a:extLst>
              <a:ext uri="{FF2B5EF4-FFF2-40B4-BE49-F238E27FC236}">
                <a16:creationId xmlns:a16="http://schemas.microsoft.com/office/drawing/2014/main" id="{5975B87B-8FEB-3C19-1B28-5134338AA6CD}"/>
              </a:ext>
            </a:extLst>
          </p:cNvPr>
          <p:cNvSpPr/>
          <p:nvPr/>
        </p:nvSpPr>
        <p:spPr>
          <a:xfrm>
            <a:off x="4517453"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I5</a:t>
            </a:r>
          </a:p>
        </p:txBody>
      </p:sp>
      <p:sp>
        <p:nvSpPr>
          <p:cNvPr id="17" name="Rectangle 16">
            <a:extLst>
              <a:ext uri="{FF2B5EF4-FFF2-40B4-BE49-F238E27FC236}">
                <a16:creationId xmlns:a16="http://schemas.microsoft.com/office/drawing/2014/main" id="{3B2D84C7-15E3-8BE2-6808-7448EC640AFC}"/>
              </a:ext>
            </a:extLst>
          </p:cNvPr>
          <p:cNvSpPr/>
          <p:nvPr/>
        </p:nvSpPr>
        <p:spPr>
          <a:xfrm>
            <a:off x="3701140" y="4550164"/>
            <a:ext cx="664028" cy="435429"/>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95000"/>
                    <a:lumOff val="5000"/>
                  </a:schemeClr>
                </a:solidFill>
                <a:latin typeface="Arial" panose="020B0604020202020204" pitchFamily="34" charset="0"/>
                <a:cs typeface="Arial" panose="020B0604020202020204" pitchFamily="34" charset="0"/>
              </a:rPr>
              <a:t>I4</a:t>
            </a:r>
          </a:p>
        </p:txBody>
      </p:sp>
      <p:cxnSp>
        <p:nvCxnSpPr>
          <p:cNvPr id="19" name="Straight Arrow Connector 18">
            <a:extLst>
              <a:ext uri="{FF2B5EF4-FFF2-40B4-BE49-F238E27FC236}">
                <a16:creationId xmlns:a16="http://schemas.microsoft.com/office/drawing/2014/main" id="{03944235-FADC-6008-D546-AC8FCD1B748B}"/>
              </a:ext>
            </a:extLst>
          </p:cNvPr>
          <p:cNvCxnSpPr>
            <a:stCxn id="4" idx="4"/>
            <a:endCxn id="14" idx="0"/>
          </p:cNvCxnSpPr>
          <p:nvPr/>
        </p:nvCxnSpPr>
        <p:spPr>
          <a:xfrm flipH="1">
            <a:off x="2400187" y="3719851"/>
            <a:ext cx="114"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5076FA6A-4161-E8C9-FB7A-1B0C08082F8F}"/>
              </a:ext>
            </a:extLst>
          </p:cNvPr>
          <p:cNvCxnSpPr>
            <a:stCxn id="4" idx="4"/>
            <a:endCxn id="13" idx="0"/>
          </p:cNvCxnSpPr>
          <p:nvPr/>
        </p:nvCxnSpPr>
        <p:spPr>
          <a:xfrm>
            <a:off x="2400301" y="3719851"/>
            <a:ext cx="800212" cy="841196"/>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322B7545-0581-AE08-4E7B-EEC1C82D665F}"/>
              </a:ext>
            </a:extLst>
          </p:cNvPr>
          <p:cNvCxnSpPr>
            <a:stCxn id="4" idx="4"/>
            <a:endCxn id="10" idx="0"/>
          </p:cNvCxnSpPr>
          <p:nvPr/>
        </p:nvCxnSpPr>
        <p:spPr>
          <a:xfrm flipH="1">
            <a:off x="1589201" y="3719851"/>
            <a:ext cx="811100" cy="841197"/>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51B823C9-9E93-99C8-0292-B43EC6A5D64C}"/>
              </a:ext>
            </a:extLst>
          </p:cNvPr>
          <p:cNvCxnSpPr>
            <a:stCxn id="6" idx="4"/>
            <a:endCxn id="16" idx="0"/>
          </p:cNvCxnSpPr>
          <p:nvPr/>
        </p:nvCxnSpPr>
        <p:spPr>
          <a:xfrm flipH="1">
            <a:off x="4849467" y="3719851"/>
            <a:ext cx="122"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2AD0B7B2-AA4F-0989-C85E-4A290EA41AA4}"/>
              </a:ext>
            </a:extLst>
          </p:cNvPr>
          <p:cNvCxnSpPr>
            <a:stCxn id="6" idx="4"/>
            <a:endCxn id="17" idx="0"/>
          </p:cNvCxnSpPr>
          <p:nvPr/>
        </p:nvCxnSpPr>
        <p:spPr>
          <a:xfrm flipH="1">
            <a:off x="4033154" y="3719851"/>
            <a:ext cx="816435"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4556477C-4A9C-A266-34A0-9C7F9625DC46}"/>
              </a:ext>
            </a:extLst>
          </p:cNvPr>
          <p:cNvCxnSpPr>
            <a:stCxn id="6" idx="4"/>
            <a:endCxn id="15" idx="0"/>
          </p:cNvCxnSpPr>
          <p:nvPr/>
        </p:nvCxnSpPr>
        <p:spPr>
          <a:xfrm>
            <a:off x="4849589" y="3719851"/>
            <a:ext cx="805547" cy="830313"/>
          </a:xfrm>
          <a:prstGeom prst="straightConnector1">
            <a:avLst/>
          </a:prstGeom>
          <a:ln w="190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40AD9B0E-B593-288F-6354-51455BBB2EA3}"/>
              </a:ext>
            </a:extLst>
          </p:cNvPr>
          <p:cNvSpPr/>
          <p:nvPr/>
        </p:nvSpPr>
        <p:spPr>
          <a:xfrm>
            <a:off x="1427201"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030BF66A-CDC1-5DE0-338E-6406E99F759E}"/>
              </a:ext>
            </a:extLst>
          </p:cNvPr>
          <p:cNvCxnSpPr>
            <a:stCxn id="54" idx="0"/>
            <a:endCxn id="10" idx="2"/>
          </p:cNvCxnSpPr>
          <p:nvPr/>
        </p:nvCxnSpPr>
        <p:spPr>
          <a:xfrm flipV="1">
            <a:off x="1589201"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98482534-73FF-46F6-0190-DAA06FD17371}"/>
              </a:ext>
            </a:extLst>
          </p:cNvPr>
          <p:cNvSpPr/>
          <p:nvPr/>
        </p:nvSpPr>
        <p:spPr>
          <a:xfrm>
            <a:off x="2228849"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a:extLst>
              <a:ext uri="{FF2B5EF4-FFF2-40B4-BE49-F238E27FC236}">
                <a16:creationId xmlns:a16="http://schemas.microsoft.com/office/drawing/2014/main" id="{040B9A8E-809F-5E0B-FE48-3E7B91B6436F}"/>
              </a:ext>
            </a:extLst>
          </p:cNvPr>
          <p:cNvCxnSpPr>
            <a:stCxn id="57" idx="0"/>
          </p:cNvCxnSpPr>
          <p:nvPr/>
        </p:nvCxnSpPr>
        <p:spPr>
          <a:xfrm flipV="1">
            <a:off x="2390849"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57D708ED-7987-E026-D27F-0603ABE47D6B}"/>
              </a:ext>
            </a:extLst>
          </p:cNvPr>
          <p:cNvSpPr/>
          <p:nvPr/>
        </p:nvSpPr>
        <p:spPr>
          <a:xfrm>
            <a:off x="3038513"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0" name="Straight Arrow Connector 59">
            <a:extLst>
              <a:ext uri="{FF2B5EF4-FFF2-40B4-BE49-F238E27FC236}">
                <a16:creationId xmlns:a16="http://schemas.microsoft.com/office/drawing/2014/main" id="{DB9A67E7-275B-65DA-E171-EFEA5D3C89D7}"/>
              </a:ext>
            </a:extLst>
          </p:cNvPr>
          <p:cNvCxnSpPr>
            <a:stCxn id="59" idx="0"/>
          </p:cNvCxnSpPr>
          <p:nvPr/>
        </p:nvCxnSpPr>
        <p:spPr>
          <a:xfrm flipV="1">
            <a:off x="3200513"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73D8D527-453A-910D-E14C-75C7DF15A5B5}"/>
              </a:ext>
            </a:extLst>
          </p:cNvPr>
          <p:cNvSpPr/>
          <p:nvPr/>
        </p:nvSpPr>
        <p:spPr>
          <a:xfrm>
            <a:off x="3882045" y="5312638"/>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3" name="Straight Arrow Connector 62">
            <a:extLst>
              <a:ext uri="{FF2B5EF4-FFF2-40B4-BE49-F238E27FC236}">
                <a16:creationId xmlns:a16="http://schemas.microsoft.com/office/drawing/2014/main" id="{4579F903-5E33-03C8-2B49-83366F0B78D4}"/>
              </a:ext>
            </a:extLst>
          </p:cNvPr>
          <p:cNvCxnSpPr>
            <a:stCxn id="62" idx="0"/>
          </p:cNvCxnSpPr>
          <p:nvPr/>
        </p:nvCxnSpPr>
        <p:spPr>
          <a:xfrm flipV="1">
            <a:off x="4044045" y="4996477"/>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629B4507-783D-A415-A35D-84955DD9B785}"/>
              </a:ext>
            </a:extLst>
          </p:cNvPr>
          <p:cNvSpPr/>
          <p:nvPr/>
        </p:nvSpPr>
        <p:spPr>
          <a:xfrm>
            <a:off x="4691700" y="529959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5" name="Straight Arrow Connector 64">
            <a:extLst>
              <a:ext uri="{FF2B5EF4-FFF2-40B4-BE49-F238E27FC236}">
                <a16:creationId xmlns:a16="http://schemas.microsoft.com/office/drawing/2014/main" id="{ADAF5F52-BFFC-0360-A26A-50578103F91D}"/>
              </a:ext>
            </a:extLst>
          </p:cNvPr>
          <p:cNvCxnSpPr>
            <a:stCxn id="64" idx="0"/>
          </p:cNvCxnSpPr>
          <p:nvPr/>
        </p:nvCxnSpPr>
        <p:spPr>
          <a:xfrm flipV="1">
            <a:off x="4853700" y="498343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92040B67-E310-223C-5EFC-1C92AFD4BACB}"/>
              </a:ext>
            </a:extLst>
          </p:cNvPr>
          <p:cNvSpPr/>
          <p:nvPr/>
        </p:nvSpPr>
        <p:spPr>
          <a:xfrm>
            <a:off x="5512261" y="5301752"/>
            <a:ext cx="324000" cy="324000"/>
          </a:xfrm>
          <a:prstGeom prst="ellipse">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1" name="Straight Arrow Connector 70">
            <a:extLst>
              <a:ext uri="{FF2B5EF4-FFF2-40B4-BE49-F238E27FC236}">
                <a16:creationId xmlns:a16="http://schemas.microsoft.com/office/drawing/2014/main" id="{91A055B3-D8D7-065E-E490-FFFBCC2D11EB}"/>
              </a:ext>
            </a:extLst>
          </p:cNvPr>
          <p:cNvCxnSpPr>
            <a:cxnSpLocks/>
            <a:stCxn id="70" idx="0"/>
          </p:cNvCxnSpPr>
          <p:nvPr/>
        </p:nvCxnSpPr>
        <p:spPr>
          <a:xfrm flipV="1">
            <a:off x="5674261" y="4985591"/>
            <a:ext cx="0" cy="31616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8A887992-E909-9D0B-232A-49FA27D64D99}"/>
              </a:ext>
            </a:extLst>
          </p:cNvPr>
          <p:cNvCxnSpPr>
            <a:stCxn id="4" idx="0"/>
            <a:endCxn id="6" idx="0"/>
          </p:cNvCxnSpPr>
          <p:nvPr/>
        </p:nvCxnSpPr>
        <p:spPr>
          <a:xfrm rot="5400000" flipH="1" flipV="1">
            <a:off x="3624945" y="1857713"/>
            <a:ext cx="12700" cy="2449288"/>
          </a:xfrm>
          <a:prstGeom prst="curvedConnector3">
            <a:avLst>
              <a:gd name="adj1" fmla="val 2571433"/>
            </a:avLst>
          </a:prstGeom>
          <a:ln>
            <a:solidFill>
              <a:schemeClr val="tx1">
                <a:lumMod val="95000"/>
                <a:lumOff val="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1FA7C28-DF1C-A1AD-254F-D83BEFAA115D}"/>
              </a:ext>
            </a:extLst>
          </p:cNvPr>
          <p:cNvSpPr txBox="1"/>
          <p:nvPr/>
        </p:nvSpPr>
        <p:spPr>
          <a:xfrm>
            <a:off x="6287418" y="1879895"/>
            <a:ext cx="5490926" cy="2554545"/>
          </a:xfrm>
          <a:prstGeom prst="rect">
            <a:avLst/>
          </a:prstGeom>
          <a:noFill/>
        </p:spPr>
        <p:txBody>
          <a:bodyPr wrap="square" rtlCol="0">
            <a:spAutoFit/>
          </a:bodyPr>
          <a:lstStyle/>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Configural invariance</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Metric invariance</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Scalar invariance </a:t>
            </a:r>
          </a:p>
        </p:txBody>
      </p:sp>
      <p:sp>
        <p:nvSpPr>
          <p:cNvPr id="12" name="TextBox 11">
            <a:extLst>
              <a:ext uri="{FF2B5EF4-FFF2-40B4-BE49-F238E27FC236}">
                <a16:creationId xmlns:a16="http://schemas.microsoft.com/office/drawing/2014/main" id="{0E377F87-88AD-3C6B-A6F1-65C8B38E256F}"/>
              </a:ext>
            </a:extLst>
          </p:cNvPr>
          <p:cNvSpPr txBox="1"/>
          <p:nvPr/>
        </p:nvSpPr>
        <p:spPr>
          <a:xfrm>
            <a:off x="1416851" y="5263078"/>
            <a:ext cx="470647" cy="369332"/>
          </a:xfrm>
          <a:prstGeom prst="rect">
            <a:avLst/>
          </a:prstGeom>
          <a:noFill/>
        </p:spPr>
        <p:txBody>
          <a:bodyPr wrap="square" rtlCol="0">
            <a:spAutoFit/>
          </a:bodyPr>
          <a:lstStyle/>
          <a:p>
            <a:r>
              <a:rPr lang="en-GB" dirty="0"/>
              <a:t>e</a:t>
            </a:r>
            <a:r>
              <a:rPr lang="en-GB" baseline="-25000" dirty="0"/>
              <a:t>1</a:t>
            </a:r>
          </a:p>
        </p:txBody>
      </p:sp>
      <p:sp>
        <p:nvSpPr>
          <p:cNvPr id="18" name="TextBox 17">
            <a:extLst>
              <a:ext uri="{FF2B5EF4-FFF2-40B4-BE49-F238E27FC236}">
                <a16:creationId xmlns:a16="http://schemas.microsoft.com/office/drawing/2014/main" id="{23C5179A-F0A9-54D4-5C96-187D337FE24C}"/>
              </a:ext>
            </a:extLst>
          </p:cNvPr>
          <p:cNvSpPr txBox="1"/>
          <p:nvPr/>
        </p:nvSpPr>
        <p:spPr>
          <a:xfrm>
            <a:off x="2241601" y="5254114"/>
            <a:ext cx="470647" cy="369332"/>
          </a:xfrm>
          <a:prstGeom prst="rect">
            <a:avLst/>
          </a:prstGeom>
          <a:noFill/>
        </p:spPr>
        <p:txBody>
          <a:bodyPr wrap="square" rtlCol="0">
            <a:spAutoFit/>
          </a:bodyPr>
          <a:lstStyle/>
          <a:p>
            <a:r>
              <a:rPr lang="en-GB" dirty="0"/>
              <a:t>e</a:t>
            </a:r>
            <a:r>
              <a:rPr lang="en-GB" baseline="-25000" dirty="0"/>
              <a:t>2</a:t>
            </a:r>
          </a:p>
        </p:txBody>
      </p:sp>
      <p:sp>
        <p:nvSpPr>
          <p:cNvPr id="20" name="TextBox 19">
            <a:extLst>
              <a:ext uri="{FF2B5EF4-FFF2-40B4-BE49-F238E27FC236}">
                <a16:creationId xmlns:a16="http://schemas.microsoft.com/office/drawing/2014/main" id="{B0827016-5293-6E46-9C45-5A70D7A7D867}"/>
              </a:ext>
            </a:extLst>
          </p:cNvPr>
          <p:cNvSpPr txBox="1"/>
          <p:nvPr/>
        </p:nvSpPr>
        <p:spPr>
          <a:xfrm>
            <a:off x="3034863" y="5251143"/>
            <a:ext cx="470647" cy="369332"/>
          </a:xfrm>
          <a:prstGeom prst="rect">
            <a:avLst/>
          </a:prstGeom>
          <a:noFill/>
        </p:spPr>
        <p:txBody>
          <a:bodyPr wrap="square" rtlCol="0">
            <a:spAutoFit/>
          </a:bodyPr>
          <a:lstStyle/>
          <a:p>
            <a:r>
              <a:rPr lang="en-GB" dirty="0"/>
              <a:t>e</a:t>
            </a:r>
            <a:r>
              <a:rPr lang="en-GB" baseline="-25000" dirty="0"/>
              <a:t>3</a:t>
            </a:r>
          </a:p>
        </p:txBody>
      </p:sp>
      <p:sp>
        <p:nvSpPr>
          <p:cNvPr id="21" name="TextBox 20">
            <a:extLst>
              <a:ext uri="{FF2B5EF4-FFF2-40B4-BE49-F238E27FC236}">
                <a16:creationId xmlns:a16="http://schemas.microsoft.com/office/drawing/2014/main" id="{B859A340-0835-B71F-7F3C-57C7DB98C4D9}"/>
              </a:ext>
            </a:extLst>
          </p:cNvPr>
          <p:cNvSpPr txBox="1"/>
          <p:nvPr/>
        </p:nvSpPr>
        <p:spPr>
          <a:xfrm>
            <a:off x="3866884" y="5267561"/>
            <a:ext cx="470647" cy="369332"/>
          </a:xfrm>
          <a:prstGeom prst="rect">
            <a:avLst/>
          </a:prstGeom>
          <a:noFill/>
        </p:spPr>
        <p:txBody>
          <a:bodyPr wrap="square" rtlCol="0">
            <a:spAutoFit/>
          </a:bodyPr>
          <a:lstStyle/>
          <a:p>
            <a:r>
              <a:rPr lang="en-GB" dirty="0"/>
              <a:t>e</a:t>
            </a:r>
            <a:r>
              <a:rPr lang="en-GB" baseline="-25000" dirty="0"/>
              <a:t>4</a:t>
            </a:r>
          </a:p>
        </p:txBody>
      </p:sp>
      <p:sp>
        <p:nvSpPr>
          <p:cNvPr id="22" name="TextBox 21">
            <a:extLst>
              <a:ext uri="{FF2B5EF4-FFF2-40B4-BE49-F238E27FC236}">
                <a16:creationId xmlns:a16="http://schemas.microsoft.com/office/drawing/2014/main" id="{FE0C8565-BBB5-9CB2-6A4B-FBE3871D63F2}"/>
              </a:ext>
            </a:extLst>
          </p:cNvPr>
          <p:cNvSpPr txBox="1"/>
          <p:nvPr/>
        </p:nvSpPr>
        <p:spPr>
          <a:xfrm>
            <a:off x="4688281" y="5254114"/>
            <a:ext cx="470647" cy="369332"/>
          </a:xfrm>
          <a:prstGeom prst="rect">
            <a:avLst/>
          </a:prstGeom>
          <a:noFill/>
        </p:spPr>
        <p:txBody>
          <a:bodyPr wrap="square" rtlCol="0">
            <a:spAutoFit/>
          </a:bodyPr>
          <a:lstStyle/>
          <a:p>
            <a:r>
              <a:rPr lang="en-GB" dirty="0"/>
              <a:t>e</a:t>
            </a:r>
            <a:r>
              <a:rPr lang="en-GB" baseline="-25000" dirty="0"/>
              <a:t>5</a:t>
            </a:r>
          </a:p>
        </p:txBody>
      </p:sp>
      <p:sp>
        <p:nvSpPr>
          <p:cNvPr id="23" name="TextBox 22">
            <a:extLst>
              <a:ext uri="{FF2B5EF4-FFF2-40B4-BE49-F238E27FC236}">
                <a16:creationId xmlns:a16="http://schemas.microsoft.com/office/drawing/2014/main" id="{82A94544-B4B2-EFB9-607D-4AD5B2B355B8}"/>
              </a:ext>
            </a:extLst>
          </p:cNvPr>
          <p:cNvSpPr txBox="1"/>
          <p:nvPr/>
        </p:nvSpPr>
        <p:spPr>
          <a:xfrm>
            <a:off x="5508146" y="5254114"/>
            <a:ext cx="470647" cy="369332"/>
          </a:xfrm>
          <a:prstGeom prst="rect">
            <a:avLst/>
          </a:prstGeom>
          <a:noFill/>
        </p:spPr>
        <p:txBody>
          <a:bodyPr wrap="square" rtlCol="0">
            <a:spAutoFit/>
          </a:bodyPr>
          <a:lstStyle/>
          <a:p>
            <a:r>
              <a:rPr lang="en-GB" dirty="0"/>
              <a:t>e</a:t>
            </a:r>
            <a:r>
              <a:rPr lang="en-GB" baseline="-25000" dirty="0"/>
              <a:t>6</a:t>
            </a:r>
          </a:p>
        </p:txBody>
      </p:sp>
      <p:sp>
        <p:nvSpPr>
          <p:cNvPr id="11" name="TextBox 10">
            <a:extLst>
              <a:ext uri="{FF2B5EF4-FFF2-40B4-BE49-F238E27FC236}">
                <a16:creationId xmlns:a16="http://schemas.microsoft.com/office/drawing/2014/main" id="{C82E43CC-51A7-286E-D694-5F1FDD839E5A}"/>
              </a:ext>
            </a:extLst>
          </p:cNvPr>
          <p:cNvSpPr txBox="1"/>
          <p:nvPr/>
        </p:nvSpPr>
        <p:spPr>
          <a:xfrm>
            <a:off x="2397049" y="6033386"/>
            <a:ext cx="2969991" cy="400110"/>
          </a:xfrm>
          <a:prstGeom prst="rect">
            <a:avLst/>
          </a:prstGeom>
          <a:noFill/>
        </p:spPr>
        <p:txBody>
          <a:bodyPr wrap="square" rtlCol="0">
            <a:spAutoFit/>
          </a:bodyPr>
          <a:lstStyle/>
          <a:p>
            <a:r>
              <a:rPr lang="en-GB" sz="2000" dirty="0">
                <a:solidFill>
                  <a:schemeClr val="tx1">
                    <a:lumMod val="95000"/>
                    <a:lumOff val="5000"/>
                  </a:schemeClr>
                </a:solidFill>
                <a:latin typeface="Arial" panose="020B0604020202020204" pitchFamily="34" charset="0"/>
                <a:cs typeface="Arial" panose="020B0604020202020204" pitchFamily="34" charset="0"/>
              </a:rPr>
              <a:t>The baseline model</a:t>
            </a:r>
          </a:p>
        </p:txBody>
      </p:sp>
    </p:spTree>
    <p:extLst>
      <p:ext uri="{BB962C8B-B14F-4D97-AF65-F5344CB8AC3E}">
        <p14:creationId xmlns:p14="http://schemas.microsoft.com/office/powerpoint/2010/main" val="1180337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5076</TotalTime>
  <Words>1163</Words>
  <Application>Microsoft Office PowerPoint</Application>
  <PresentationFormat>Widescreen</PresentationFormat>
  <Paragraphs>322</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Times New Roman</vt:lpstr>
      <vt:lpstr>Office Theme</vt:lpstr>
      <vt:lpstr>Presentation title slide</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lpstr>How to display schools and/or Faculties in your slides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Huiming Ding</cp:lastModifiedBy>
  <cp:revision>13</cp:revision>
  <dcterms:created xsi:type="dcterms:W3CDTF">2017-03-28T10:31:45Z</dcterms:created>
  <dcterms:modified xsi:type="dcterms:W3CDTF">2026-03-11T15:16:21Z</dcterms:modified>
</cp:coreProperties>
</file>